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69"/>
  </p:notesMasterIdLst>
  <p:handoutMasterIdLst>
    <p:handoutMasterId r:id="rId70"/>
  </p:handoutMasterIdLst>
  <p:sldIdLst>
    <p:sldId id="256" r:id="rId2"/>
    <p:sldId id="257" r:id="rId3"/>
    <p:sldId id="325" r:id="rId4"/>
    <p:sldId id="263" r:id="rId5"/>
    <p:sldId id="264" r:id="rId6"/>
    <p:sldId id="258" r:id="rId7"/>
    <p:sldId id="265" r:id="rId8"/>
    <p:sldId id="259" r:id="rId9"/>
    <p:sldId id="260" r:id="rId10"/>
    <p:sldId id="261" r:id="rId11"/>
    <p:sldId id="262" r:id="rId12"/>
    <p:sldId id="266" r:id="rId13"/>
    <p:sldId id="267" r:id="rId14"/>
    <p:sldId id="268" r:id="rId15"/>
    <p:sldId id="269" r:id="rId16"/>
    <p:sldId id="270" r:id="rId17"/>
    <p:sldId id="271" r:id="rId18"/>
    <p:sldId id="272" r:id="rId19"/>
    <p:sldId id="273" r:id="rId20"/>
    <p:sldId id="274" r:id="rId21"/>
    <p:sldId id="275" r:id="rId22"/>
    <p:sldId id="326" r:id="rId23"/>
    <p:sldId id="276" r:id="rId24"/>
    <p:sldId id="277" r:id="rId25"/>
    <p:sldId id="278" r:id="rId26"/>
    <p:sldId id="279" r:id="rId27"/>
    <p:sldId id="280" r:id="rId28"/>
    <p:sldId id="289" r:id="rId29"/>
    <p:sldId id="281" r:id="rId30"/>
    <p:sldId id="282" r:id="rId31"/>
    <p:sldId id="283" r:id="rId32"/>
    <p:sldId id="284" r:id="rId33"/>
    <p:sldId id="285" r:id="rId34"/>
    <p:sldId id="286" r:id="rId35"/>
    <p:sldId id="287" r:id="rId36"/>
    <p:sldId id="288" r:id="rId37"/>
    <p:sldId id="292" r:id="rId38"/>
    <p:sldId id="296" r:id="rId39"/>
    <p:sldId id="322" r:id="rId40"/>
    <p:sldId id="323" r:id="rId41"/>
    <p:sldId id="293" r:id="rId42"/>
    <p:sldId id="294" r:id="rId43"/>
    <p:sldId id="295" r:id="rId44"/>
    <p:sldId id="297" r:id="rId45"/>
    <p:sldId id="298" r:id="rId46"/>
    <p:sldId id="299" r:id="rId47"/>
    <p:sldId id="304" r:id="rId48"/>
    <p:sldId id="305" r:id="rId49"/>
    <p:sldId id="306" r:id="rId50"/>
    <p:sldId id="319" r:id="rId51"/>
    <p:sldId id="307" r:id="rId52"/>
    <p:sldId id="308" r:id="rId53"/>
    <p:sldId id="300" r:id="rId54"/>
    <p:sldId id="301" r:id="rId55"/>
    <p:sldId id="302" r:id="rId56"/>
    <p:sldId id="303" r:id="rId57"/>
    <p:sldId id="310" r:id="rId58"/>
    <p:sldId id="311" r:id="rId59"/>
    <p:sldId id="312" r:id="rId60"/>
    <p:sldId id="313" r:id="rId61"/>
    <p:sldId id="314" r:id="rId62"/>
    <p:sldId id="315" r:id="rId63"/>
    <p:sldId id="316" r:id="rId64"/>
    <p:sldId id="320" r:id="rId65"/>
    <p:sldId id="317" r:id="rId66"/>
    <p:sldId id="318" r:id="rId67"/>
    <p:sldId id="324" r:id="rId6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46"/>
  </p:normalViewPr>
  <p:slideViewPr>
    <p:cSldViewPr showGuides="1">
      <p:cViewPr varScale="1">
        <p:scale>
          <a:sx n="121" d="100"/>
          <a:sy n="121" d="100"/>
        </p:scale>
        <p:origin x="12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825054-8EC4-A14E-B05D-41241C8A1D03}"/>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atin typeface="Tahoma"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39BB46B6-DF59-1544-953A-E0AA7A82A8D6}"/>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smtClean="0">
                <a:ea typeface="ＭＳ Ｐゴシック" panose="020B0600070205080204" pitchFamily="34" charset="-128"/>
              </a:defRPr>
            </a:lvl1pPr>
          </a:lstStyle>
          <a:p>
            <a:pPr>
              <a:defRPr/>
            </a:pPr>
            <a:fld id="{EBCDD5C3-FCCE-42CF-9548-8CEE00DB2E57}" type="datetimeFigureOut">
              <a:rPr lang="en-US" altLang="en-US"/>
              <a:pPr>
                <a:defRPr/>
              </a:pPr>
              <a:t>10/2/2018</a:t>
            </a:fld>
            <a:endParaRPr lang="en-US" altLang="en-US"/>
          </a:p>
        </p:txBody>
      </p:sp>
      <p:sp>
        <p:nvSpPr>
          <p:cNvPr id="4" name="Footer Placeholder 3">
            <a:extLst>
              <a:ext uri="{FF2B5EF4-FFF2-40B4-BE49-F238E27FC236}">
                <a16:creationId xmlns:a16="http://schemas.microsoft.com/office/drawing/2014/main" id="{1DF12C15-80B0-2A49-8442-2F9CE5856041}"/>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atin typeface="Tahoma"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223A5EE8-3FC8-D447-9168-B6CB3DD3C29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ea typeface="ＭＳ Ｐゴシック" panose="020B0600070205080204" pitchFamily="34" charset="-128"/>
              </a:defRPr>
            </a:lvl1pPr>
          </a:lstStyle>
          <a:p>
            <a:pPr>
              <a:defRPr/>
            </a:pPr>
            <a:fld id="{3DDF1807-9FD7-4FCB-AFDB-36FE5F2B3BF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7CADBB-0334-3940-99E8-35157A7AFD03}"/>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atin typeface="Tahoma"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78D7FC24-2017-574B-83AA-919A40277E36}"/>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smtClean="0">
                <a:ea typeface="ＭＳ Ｐゴシック" panose="020B0600070205080204" pitchFamily="34" charset="-128"/>
              </a:defRPr>
            </a:lvl1pPr>
          </a:lstStyle>
          <a:p>
            <a:pPr>
              <a:defRPr/>
            </a:pPr>
            <a:fld id="{1DD608DD-24D3-4E1C-A817-491A7FB0786D}" type="datetimeFigureOut">
              <a:rPr lang="en-US" altLang="en-US"/>
              <a:pPr>
                <a:defRPr/>
              </a:pPr>
              <a:t>10/2/2018</a:t>
            </a:fld>
            <a:endParaRPr lang="en-US" altLang="en-US"/>
          </a:p>
        </p:txBody>
      </p:sp>
      <p:sp>
        <p:nvSpPr>
          <p:cNvPr id="4" name="Slide Image Placeholder 3">
            <a:extLst>
              <a:ext uri="{FF2B5EF4-FFF2-40B4-BE49-F238E27FC236}">
                <a16:creationId xmlns:a16="http://schemas.microsoft.com/office/drawing/2014/main" id="{7C460A66-B0F3-F64A-909A-5A8CC164A6DB}"/>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C1274B1-1D8B-CA40-9034-C5BB3DA1676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33A8F2E-99BC-4B4E-9C73-D57B29DA7835}"/>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atin typeface="Tahoma"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AA6F9FBB-EBAF-094A-8AB9-2BD71D7A010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ea typeface="ＭＳ Ｐゴシック" panose="020B0600070205080204" pitchFamily="34" charset="-128"/>
              </a:defRPr>
            </a:lvl1pPr>
          </a:lstStyle>
          <a:p>
            <a:pPr>
              <a:defRPr/>
            </a:pPr>
            <a:fld id="{3EE29F13-2186-4AF2-88E3-34E648F4E6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601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8601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A4099F5D-450E-4B25-97F7-DA761D7C352F}"/>
              </a:ext>
            </a:extLst>
          </p:cNvPr>
          <p:cNvSpPr>
            <a:spLocks noGrp="1" noChangeArrowheads="1"/>
          </p:cNvSpPr>
          <p:nvPr>
            <p:ph type="dt" sz="quarter"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B5AEE7-657B-491A-B2E0-99896EBF06D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6B8A0B-17E1-4B45-9618-1DE4EB89178F}"/>
              </a:ext>
            </a:extLst>
          </p:cNvPr>
          <p:cNvSpPr>
            <a:spLocks noGrp="1" noChangeArrowheads="1"/>
          </p:cNvSpPr>
          <p:nvPr>
            <p:ph type="sldNum" sz="quarter" idx="12"/>
          </p:nvPr>
        </p:nvSpPr>
        <p:spPr/>
        <p:txBody>
          <a:bodyPr/>
          <a:lstStyle>
            <a:lvl1pPr>
              <a:defRPr smtClean="0"/>
            </a:lvl1pPr>
          </a:lstStyle>
          <a:p>
            <a:pPr>
              <a:defRPr/>
            </a:pPr>
            <a:fld id="{35BCF6D5-D78A-4AE0-8C39-0C03A965F84A}" type="slidenum">
              <a:rPr lang="en-US" altLang="en-US"/>
              <a:pPr>
                <a:defRPr/>
              </a:pPr>
              <a:t>‹#›</a:t>
            </a:fld>
            <a:endParaRPr lang="en-US" altLang="en-US"/>
          </a:p>
        </p:txBody>
      </p:sp>
    </p:spTree>
    <p:extLst>
      <p:ext uri="{BB962C8B-B14F-4D97-AF65-F5344CB8AC3E}">
        <p14:creationId xmlns:p14="http://schemas.microsoft.com/office/powerpoint/2010/main" val="259990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2074AD-51A9-4D97-97B4-CFA30DD3D3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A1A8AA-B557-48B7-8993-FB6AD80A59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A45C2A-97D5-43EB-8198-5E0E08FEBB1E}"/>
              </a:ext>
            </a:extLst>
          </p:cNvPr>
          <p:cNvSpPr>
            <a:spLocks noGrp="1" noChangeArrowheads="1"/>
          </p:cNvSpPr>
          <p:nvPr>
            <p:ph type="sldNum" sz="quarter" idx="12"/>
          </p:nvPr>
        </p:nvSpPr>
        <p:spPr>
          <a:ln/>
        </p:spPr>
        <p:txBody>
          <a:bodyPr/>
          <a:lstStyle>
            <a:lvl1pPr>
              <a:defRPr/>
            </a:lvl1pPr>
          </a:lstStyle>
          <a:p>
            <a:pPr>
              <a:defRPr/>
            </a:pPr>
            <a:fld id="{314FB3F5-0E7C-4576-B8A3-23FE1E8312F1}" type="slidenum">
              <a:rPr lang="en-US" altLang="en-US"/>
              <a:pPr>
                <a:defRPr/>
              </a:pPr>
              <a:t>‹#›</a:t>
            </a:fld>
            <a:endParaRPr lang="en-US" altLang="en-US"/>
          </a:p>
        </p:txBody>
      </p:sp>
    </p:spTree>
    <p:extLst>
      <p:ext uri="{BB962C8B-B14F-4D97-AF65-F5344CB8AC3E}">
        <p14:creationId xmlns:p14="http://schemas.microsoft.com/office/powerpoint/2010/main" val="257660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23C9F1A-CB12-403F-88A8-B96E90C4CE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5B6A60-2F76-499D-BEB7-54FB767B3B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F4F3239-4F71-42D0-9968-70E5E170C545}"/>
              </a:ext>
            </a:extLst>
          </p:cNvPr>
          <p:cNvSpPr>
            <a:spLocks noGrp="1" noChangeArrowheads="1"/>
          </p:cNvSpPr>
          <p:nvPr>
            <p:ph type="sldNum" sz="quarter" idx="12"/>
          </p:nvPr>
        </p:nvSpPr>
        <p:spPr>
          <a:ln/>
        </p:spPr>
        <p:txBody>
          <a:bodyPr/>
          <a:lstStyle>
            <a:lvl1pPr>
              <a:defRPr/>
            </a:lvl1pPr>
          </a:lstStyle>
          <a:p>
            <a:pPr>
              <a:defRPr/>
            </a:pPr>
            <a:fld id="{622EFAAC-E6DF-4462-A6A0-90650BA8476A}" type="slidenum">
              <a:rPr lang="en-US" altLang="en-US"/>
              <a:pPr>
                <a:defRPr/>
              </a:pPr>
              <a:t>‹#›</a:t>
            </a:fld>
            <a:endParaRPr lang="en-US" altLang="en-US"/>
          </a:p>
        </p:txBody>
      </p:sp>
    </p:spTree>
    <p:extLst>
      <p:ext uri="{BB962C8B-B14F-4D97-AF65-F5344CB8AC3E}">
        <p14:creationId xmlns:p14="http://schemas.microsoft.com/office/powerpoint/2010/main" val="3557935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4114800"/>
          </a:xfrm>
        </p:spPr>
        <p:txBody>
          <a:bodyPr/>
          <a:lstStyle/>
          <a:p>
            <a:pPr lvl="0"/>
            <a:endParaRPr lang="en-US" noProof="0"/>
          </a:p>
        </p:txBody>
      </p:sp>
      <p:sp>
        <p:nvSpPr>
          <p:cNvPr id="4" name="Rectangle 4">
            <a:extLst>
              <a:ext uri="{FF2B5EF4-FFF2-40B4-BE49-F238E27FC236}">
                <a16:creationId xmlns:a16="http://schemas.microsoft.com/office/drawing/2014/main" id="{1C171B77-B866-49BA-BE6F-165A17FB75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F7A7A9-826C-4475-ACB2-48579C1140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AAB2E4-75A2-42E5-B07E-D4C844995832}"/>
              </a:ext>
            </a:extLst>
          </p:cNvPr>
          <p:cNvSpPr>
            <a:spLocks noGrp="1" noChangeArrowheads="1"/>
          </p:cNvSpPr>
          <p:nvPr>
            <p:ph type="sldNum" sz="quarter" idx="12"/>
          </p:nvPr>
        </p:nvSpPr>
        <p:spPr>
          <a:ln/>
        </p:spPr>
        <p:txBody>
          <a:bodyPr/>
          <a:lstStyle>
            <a:lvl1pPr>
              <a:defRPr/>
            </a:lvl1pPr>
          </a:lstStyle>
          <a:p>
            <a:pPr>
              <a:defRPr/>
            </a:pPr>
            <a:fld id="{61A74071-41F0-4C60-92B0-B3F527A11FB1}" type="slidenum">
              <a:rPr lang="en-US" altLang="en-US"/>
              <a:pPr>
                <a:defRPr/>
              </a:pPr>
              <a:t>‹#›</a:t>
            </a:fld>
            <a:endParaRPr lang="en-US" altLang="en-US"/>
          </a:p>
        </p:txBody>
      </p:sp>
    </p:spTree>
    <p:extLst>
      <p:ext uri="{BB962C8B-B14F-4D97-AF65-F5344CB8AC3E}">
        <p14:creationId xmlns:p14="http://schemas.microsoft.com/office/powerpoint/2010/main" val="419815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3726A7-B643-46B2-81D8-D3AE304CE6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A73FCB-039A-47CE-9055-75B785476E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A3188D-DCDE-40F4-96EB-AE5A2B53233E}"/>
              </a:ext>
            </a:extLst>
          </p:cNvPr>
          <p:cNvSpPr>
            <a:spLocks noGrp="1" noChangeArrowheads="1"/>
          </p:cNvSpPr>
          <p:nvPr>
            <p:ph type="sldNum" sz="quarter" idx="12"/>
          </p:nvPr>
        </p:nvSpPr>
        <p:spPr>
          <a:ln/>
        </p:spPr>
        <p:txBody>
          <a:bodyPr/>
          <a:lstStyle>
            <a:lvl1pPr>
              <a:defRPr/>
            </a:lvl1pPr>
          </a:lstStyle>
          <a:p>
            <a:pPr>
              <a:defRPr/>
            </a:pPr>
            <a:fld id="{842B481F-78CC-4847-9C3D-1A72931B1132}" type="slidenum">
              <a:rPr lang="en-US" altLang="en-US"/>
              <a:pPr>
                <a:defRPr/>
              </a:pPr>
              <a:t>‹#›</a:t>
            </a:fld>
            <a:endParaRPr lang="en-US" altLang="en-US"/>
          </a:p>
        </p:txBody>
      </p:sp>
    </p:spTree>
    <p:extLst>
      <p:ext uri="{BB962C8B-B14F-4D97-AF65-F5344CB8AC3E}">
        <p14:creationId xmlns:p14="http://schemas.microsoft.com/office/powerpoint/2010/main" val="111875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082CB1A-18C9-49BC-99C7-17AE7EB188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B55317-E132-4BB7-9BE0-BFDEA30623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1F6C961-C832-4636-8AA6-D13C6AB6D0FC}"/>
              </a:ext>
            </a:extLst>
          </p:cNvPr>
          <p:cNvSpPr>
            <a:spLocks noGrp="1" noChangeArrowheads="1"/>
          </p:cNvSpPr>
          <p:nvPr>
            <p:ph type="sldNum" sz="quarter" idx="12"/>
          </p:nvPr>
        </p:nvSpPr>
        <p:spPr>
          <a:ln/>
        </p:spPr>
        <p:txBody>
          <a:bodyPr/>
          <a:lstStyle>
            <a:lvl1pPr>
              <a:defRPr/>
            </a:lvl1pPr>
          </a:lstStyle>
          <a:p>
            <a:pPr>
              <a:defRPr/>
            </a:pPr>
            <a:fld id="{6582AACD-2E78-49E8-B15F-3CF70BB3682F}" type="slidenum">
              <a:rPr lang="en-US" altLang="en-US"/>
              <a:pPr>
                <a:defRPr/>
              </a:pPr>
              <a:t>‹#›</a:t>
            </a:fld>
            <a:endParaRPr lang="en-US" altLang="en-US"/>
          </a:p>
        </p:txBody>
      </p:sp>
    </p:spTree>
    <p:extLst>
      <p:ext uri="{BB962C8B-B14F-4D97-AF65-F5344CB8AC3E}">
        <p14:creationId xmlns:p14="http://schemas.microsoft.com/office/powerpoint/2010/main" val="410929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85E8551-30E7-42D7-ADAC-7E127886BC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DF0251B-9B55-41B8-9E34-ACF966C7A6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32B094A-96C0-44D7-AFD4-1A1402208020}"/>
              </a:ext>
            </a:extLst>
          </p:cNvPr>
          <p:cNvSpPr>
            <a:spLocks noGrp="1" noChangeArrowheads="1"/>
          </p:cNvSpPr>
          <p:nvPr>
            <p:ph type="sldNum" sz="quarter" idx="12"/>
          </p:nvPr>
        </p:nvSpPr>
        <p:spPr>
          <a:ln/>
        </p:spPr>
        <p:txBody>
          <a:bodyPr/>
          <a:lstStyle>
            <a:lvl1pPr>
              <a:defRPr/>
            </a:lvl1pPr>
          </a:lstStyle>
          <a:p>
            <a:pPr>
              <a:defRPr/>
            </a:pPr>
            <a:fld id="{FF4385F5-6361-402F-BEA4-B1AB2A0E7552}" type="slidenum">
              <a:rPr lang="en-US" altLang="en-US"/>
              <a:pPr>
                <a:defRPr/>
              </a:pPr>
              <a:t>‹#›</a:t>
            </a:fld>
            <a:endParaRPr lang="en-US" altLang="en-US"/>
          </a:p>
        </p:txBody>
      </p:sp>
    </p:spTree>
    <p:extLst>
      <p:ext uri="{BB962C8B-B14F-4D97-AF65-F5344CB8AC3E}">
        <p14:creationId xmlns:p14="http://schemas.microsoft.com/office/powerpoint/2010/main" val="352947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199039F-67C7-46C5-8602-970CAEF7D52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382F881-FBA9-4898-819E-FB96CCBF20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4A311EC-DBEE-4FD7-AE35-17532568FC0A}"/>
              </a:ext>
            </a:extLst>
          </p:cNvPr>
          <p:cNvSpPr>
            <a:spLocks noGrp="1" noChangeArrowheads="1"/>
          </p:cNvSpPr>
          <p:nvPr>
            <p:ph type="sldNum" sz="quarter" idx="12"/>
          </p:nvPr>
        </p:nvSpPr>
        <p:spPr>
          <a:ln/>
        </p:spPr>
        <p:txBody>
          <a:bodyPr/>
          <a:lstStyle>
            <a:lvl1pPr>
              <a:defRPr/>
            </a:lvl1pPr>
          </a:lstStyle>
          <a:p>
            <a:pPr>
              <a:defRPr/>
            </a:pPr>
            <a:fld id="{6D1421D0-D2D9-4045-BF02-827979B651DA}" type="slidenum">
              <a:rPr lang="en-US" altLang="en-US"/>
              <a:pPr>
                <a:defRPr/>
              </a:pPr>
              <a:t>‹#›</a:t>
            </a:fld>
            <a:endParaRPr lang="en-US" altLang="en-US"/>
          </a:p>
        </p:txBody>
      </p:sp>
    </p:spTree>
    <p:extLst>
      <p:ext uri="{BB962C8B-B14F-4D97-AF65-F5344CB8AC3E}">
        <p14:creationId xmlns:p14="http://schemas.microsoft.com/office/powerpoint/2010/main" val="136811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B06543E-0494-4AAF-B8DD-5ED9B28F52B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FAFC257-866A-4185-84EE-943D532EC9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22959F9-FDC6-43AB-BAD9-EAD91F971EAC}"/>
              </a:ext>
            </a:extLst>
          </p:cNvPr>
          <p:cNvSpPr>
            <a:spLocks noGrp="1" noChangeArrowheads="1"/>
          </p:cNvSpPr>
          <p:nvPr>
            <p:ph type="sldNum" sz="quarter" idx="12"/>
          </p:nvPr>
        </p:nvSpPr>
        <p:spPr>
          <a:ln/>
        </p:spPr>
        <p:txBody>
          <a:bodyPr/>
          <a:lstStyle>
            <a:lvl1pPr>
              <a:defRPr/>
            </a:lvl1pPr>
          </a:lstStyle>
          <a:p>
            <a:pPr>
              <a:defRPr/>
            </a:pPr>
            <a:fld id="{0F67D826-E553-4E6A-9C5D-159761BEDA40}" type="slidenum">
              <a:rPr lang="en-US" altLang="en-US"/>
              <a:pPr>
                <a:defRPr/>
              </a:pPr>
              <a:t>‹#›</a:t>
            </a:fld>
            <a:endParaRPr lang="en-US" altLang="en-US"/>
          </a:p>
        </p:txBody>
      </p:sp>
    </p:spTree>
    <p:extLst>
      <p:ext uri="{BB962C8B-B14F-4D97-AF65-F5344CB8AC3E}">
        <p14:creationId xmlns:p14="http://schemas.microsoft.com/office/powerpoint/2010/main" val="361955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49CEC0-80E3-4241-9356-15A74F8F8BC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DA6D70C-AFFF-4942-9FEB-80006C5C39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C1DA5CA-E997-4027-8221-937E2D2A738B}"/>
              </a:ext>
            </a:extLst>
          </p:cNvPr>
          <p:cNvSpPr>
            <a:spLocks noGrp="1" noChangeArrowheads="1"/>
          </p:cNvSpPr>
          <p:nvPr>
            <p:ph type="sldNum" sz="quarter" idx="12"/>
          </p:nvPr>
        </p:nvSpPr>
        <p:spPr>
          <a:ln/>
        </p:spPr>
        <p:txBody>
          <a:bodyPr/>
          <a:lstStyle>
            <a:lvl1pPr>
              <a:defRPr/>
            </a:lvl1pPr>
          </a:lstStyle>
          <a:p>
            <a:pPr>
              <a:defRPr/>
            </a:pPr>
            <a:fld id="{CFB9CC03-69EC-4FC6-AF41-7255B0EE6E79}" type="slidenum">
              <a:rPr lang="en-US" altLang="en-US"/>
              <a:pPr>
                <a:defRPr/>
              </a:pPr>
              <a:t>‹#›</a:t>
            </a:fld>
            <a:endParaRPr lang="en-US" altLang="en-US"/>
          </a:p>
        </p:txBody>
      </p:sp>
    </p:spTree>
    <p:extLst>
      <p:ext uri="{BB962C8B-B14F-4D97-AF65-F5344CB8AC3E}">
        <p14:creationId xmlns:p14="http://schemas.microsoft.com/office/powerpoint/2010/main" val="225048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0CAF57B-6AD5-45F0-B372-D62B638186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13F828-48EB-49BD-A728-66D53DE4B8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8D82AA2-D5F0-4690-8533-DFB95C32FF6F}"/>
              </a:ext>
            </a:extLst>
          </p:cNvPr>
          <p:cNvSpPr>
            <a:spLocks noGrp="1" noChangeArrowheads="1"/>
          </p:cNvSpPr>
          <p:nvPr>
            <p:ph type="sldNum" sz="quarter" idx="12"/>
          </p:nvPr>
        </p:nvSpPr>
        <p:spPr>
          <a:ln/>
        </p:spPr>
        <p:txBody>
          <a:bodyPr/>
          <a:lstStyle>
            <a:lvl1pPr>
              <a:defRPr/>
            </a:lvl1pPr>
          </a:lstStyle>
          <a:p>
            <a:pPr>
              <a:defRPr/>
            </a:pPr>
            <a:fld id="{8CDE7104-8A7D-485B-8B84-06632A4D5FC0}" type="slidenum">
              <a:rPr lang="en-US" altLang="en-US"/>
              <a:pPr>
                <a:defRPr/>
              </a:pPr>
              <a:t>‹#›</a:t>
            </a:fld>
            <a:endParaRPr lang="en-US" altLang="en-US"/>
          </a:p>
        </p:txBody>
      </p:sp>
    </p:spTree>
    <p:extLst>
      <p:ext uri="{BB962C8B-B14F-4D97-AF65-F5344CB8AC3E}">
        <p14:creationId xmlns:p14="http://schemas.microsoft.com/office/powerpoint/2010/main" val="212295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57054F0-6E3B-4F4B-85F2-D51956F0A4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BB907E-3675-4E88-92A8-CCBEA80CFF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F8DEAE-9340-4FB8-8F5B-D762BBC60CC9}"/>
              </a:ext>
            </a:extLst>
          </p:cNvPr>
          <p:cNvSpPr>
            <a:spLocks noGrp="1" noChangeArrowheads="1"/>
          </p:cNvSpPr>
          <p:nvPr>
            <p:ph type="sldNum" sz="quarter" idx="12"/>
          </p:nvPr>
        </p:nvSpPr>
        <p:spPr>
          <a:ln/>
        </p:spPr>
        <p:txBody>
          <a:bodyPr/>
          <a:lstStyle>
            <a:lvl1pPr>
              <a:defRPr/>
            </a:lvl1pPr>
          </a:lstStyle>
          <a:p>
            <a:pPr>
              <a:defRPr/>
            </a:pPr>
            <a:fld id="{E538E20F-7B0C-458F-80B7-6D3FC221FFFC}" type="slidenum">
              <a:rPr lang="en-US" altLang="en-US"/>
              <a:pPr>
                <a:defRPr/>
              </a:pPr>
              <a:t>‹#›</a:t>
            </a:fld>
            <a:endParaRPr lang="en-US" altLang="en-US"/>
          </a:p>
        </p:txBody>
      </p:sp>
    </p:spTree>
    <p:extLst>
      <p:ext uri="{BB962C8B-B14F-4D97-AF65-F5344CB8AC3E}">
        <p14:creationId xmlns:p14="http://schemas.microsoft.com/office/powerpoint/2010/main" val="341040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AE16DECE-3DE5-024A-BDD5-D2BD149013EB}"/>
              </a:ext>
            </a:extLst>
          </p:cNvPr>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4995" name="Rectangle 3">
            <a:extLst>
              <a:ext uri="{FF2B5EF4-FFF2-40B4-BE49-F238E27FC236}">
                <a16:creationId xmlns:a16="http://schemas.microsoft.com/office/drawing/2014/main" id="{EAD48D57-294D-CE49-81E2-D934E4F8C330}"/>
              </a:ext>
            </a:extLst>
          </p:cNvPr>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4996" name="Rectangle 4">
            <a:extLst>
              <a:ext uri="{FF2B5EF4-FFF2-40B4-BE49-F238E27FC236}">
                <a16:creationId xmlns:a16="http://schemas.microsoft.com/office/drawing/2014/main" id="{7741E9B9-02D7-FF4D-9AEB-621A7F48019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ea typeface="ＭＳ Ｐゴシック" charset="0"/>
                <a:cs typeface="ＭＳ Ｐゴシック" charset="0"/>
              </a:defRPr>
            </a:lvl1pPr>
          </a:lstStyle>
          <a:p>
            <a:pPr>
              <a:defRPr/>
            </a:pPr>
            <a:endParaRPr lang="en-US"/>
          </a:p>
        </p:txBody>
      </p:sp>
      <p:sp>
        <p:nvSpPr>
          <p:cNvPr id="84997" name="Rectangle 5">
            <a:extLst>
              <a:ext uri="{FF2B5EF4-FFF2-40B4-BE49-F238E27FC236}">
                <a16:creationId xmlns:a16="http://schemas.microsoft.com/office/drawing/2014/main" id="{5379A19D-7091-2D48-A05B-FDA4948B89D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ea typeface="ＭＳ Ｐゴシック" charset="0"/>
                <a:cs typeface="ＭＳ Ｐゴシック" charset="0"/>
              </a:defRPr>
            </a:lvl1pPr>
          </a:lstStyle>
          <a:p>
            <a:pPr>
              <a:defRPr/>
            </a:pPr>
            <a:endParaRPr lang="en-US"/>
          </a:p>
        </p:txBody>
      </p:sp>
      <p:sp>
        <p:nvSpPr>
          <p:cNvPr id="84998" name="Rectangle 6">
            <a:extLst>
              <a:ext uri="{FF2B5EF4-FFF2-40B4-BE49-F238E27FC236}">
                <a16:creationId xmlns:a16="http://schemas.microsoft.com/office/drawing/2014/main" id="{164CBBFE-721B-7F47-A1C7-E1226B7CE5E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panose="020B0604020202020204" pitchFamily="34" charset="0"/>
                <a:ea typeface="ＭＳ Ｐゴシック" panose="020B0600070205080204" pitchFamily="34" charset="-128"/>
              </a:defRPr>
            </a:lvl1pPr>
          </a:lstStyle>
          <a:p>
            <a:pPr>
              <a:defRPr/>
            </a:pPr>
            <a:fld id="{741A5681-E917-42AB-BBA8-F00FAE17C7F5}" type="slidenum">
              <a:rPr lang="en-US" altLang="en-US"/>
              <a:pPr>
                <a:defRPr/>
              </a:pPr>
              <a:t>‹#›</a:t>
            </a:fld>
            <a:endParaRPr lang="en-US" altLang="en-US"/>
          </a:p>
        </p:txBody>
      </p:sp>
      <p:sp>
        <p:nvSpPr>
          <p:cNvPr id="1031" name="Line 7">
            <a:extLst>
              <a:ext uri="{FF2B5EF4-FFF2-40B4-BE49-F238E27FC236}">
                <a16:creationId xmlns:a16="http://schemas.microsoft.com/office/drawing/2014/main" id="{6DAF3E87-FE0A-492D-B182-F47274DF1160}"/>
              </a:ext>
            </a:extLst>
          </p:cNvPr>
          <p:cNvSpPr>
            <a:spLocks noChangeShapeType="1"/>
          </p:cNvSpPr>
          <p:nvPr userDrawn="1"/>
        </p:nvSpPr>
        <p:spPr bwMode="auto">
          <a:xfrm>
            <a:off x="762000" y="0"/>
            <a:ext cx="0" cy="6858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Line 8">
            <a:extLst>
              <a:ext uri="{FF2B5EF4-FFF2-40B4-BE49-F238E27FC236}">
                <a16:creationId xmlns:a16="http://schemas.microsoft.com/office/drawing/2014/main" id="{E426DF6C-1F8B-4A6D-A9B4-FA6546A76E68}"/>
              </a:ext>
            </a:extLst>
          </p:cNvPr>
          <p:cNvSpPr>
            <a:spLocks noChangeShapeType="1"/>
          </p:cNvSpPr>
          <p:nvPr userDrawn="1"/>
        </p:nvSpPr>
        <p:spPr bwMode="auto">
          <a:xfrm>
            <a:off x="0" y="1828800"/>
            <a:ext cx="9144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3771"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3.xml"/><Relationship Id="rId18" Type="http://schemas.openxmlformats.org/officeDocument/2006/relationships/slide" Target="slide29.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14.xml"/><Relationship Id="rId7" Type="http://schemas.openxmlformats.org/officeDocument/2006/relationships/slide" Target="slide32.xml"/><Relationship Id="rId12" Type="http://schemas.openxmlformats.org/officeDocument/2006/relationships/slide" Target="slide28.xml"/><Relationship Id="rId17" Type="http://schemas.openxmlformats.org/officeDocument/2006/relationships/slide" Target="slide24.xml"/><Relationship Id="rId25" Type="http://schemas.openxmlformats.org/officeDocument/2006/relationships/slide" Target="slide35.xml"/><Relationship Id="rId2" Type="http://schemas.openxmlformats.org/officeDocument/2006/relationships/slide" Target="slide6.xml"/><Relationship Id="rId16" Type="http://schemas.openxmlformats.org/officeDocument/2006/relationships/slide" Target="slide18.xml"/><Relationship Id="rId20" Type="http://schemas.openxmlformats.org/officeDocument/2006/relationships/slide" Target="slide9.xml"/><Relationship Id="rId29" Type="http://schemas.openxmlformats.org/officeDocument/2006/relationships/slide" Target="slide26.xml"/><Relationship Id="rId1" Type="http://schemas.openxmlformats.org/officeDocument/2006/relationships/slideLayout" Target="../slideLayouts/slideLayout12.xml"/><Relationship Id="rId6" Type="http://schemas.openxmlformats.org/officeDocument/2006/relationships/slide" Target="slide27.xml"/><Relationship Id="rId11" Type="http://schemas.openxmlformats.org/officeDocument/2006/relationships/slide" Target="slide22.xml"/><Relationship Id="rId24" Type="http://schemas.openxmlformats.org/officeDocument/2006/relationships/slide" Target="slide30.xml"/><Relationship Id="rId5" Type="http://schemas.openxmlformats.org/officeDocument/2006/relationships/slide" Target="slide21.xml"/><Relationship Id="rId15" Type="http://schemas.openxmlformats.org/officeDocument/2006/relationships/slide" Target="slide13.xml"/><Relationship Id="rId23" Type="http://schemas.openxmlformats.org/officeDocument/2006/relationships/slide" Target="slide25.xml"/><Relationship Id="rId28" Type="http://schemas.openxmlformats.org/officeDocument/2006/relationships/slide" Target="slide20.xml"/><Relationship Id="rId10" Type="http://schemas.openxmlformats.org/officeDocument/2006/relationships/slide" Target="slide17.xml"/><Relationship Id="rId19" Type="http://schemas.openxmlformats.org/officeDocument/2006/relationships/slide" Target="slide34.xml"/><Relationship Id="rId31" Type="http://schemas.openxmlformats.org/officeDocument/2006/relationships/slide" Target="slide36.xml"/><Relationship Id="rId4" Type="http://schemas.openxmlformats.org/officeDocument/2006/relationships/slide" Target="slide16.xml"/><Relationship Id="rId9" Type="http://schemas.openxmlformats.org/officeDocument/2006/relationships/slide" Target="slide12.xml"/><Relationship Id="rId14" Type="http://schemas.openxmlformats.org/officeDocument/2006/relationships/slide" Target="slide8.xml"/><Relationship Id="rId22" Type="http://schemas.openxmlformats.org/officeDocument/2006/relationships/slide" Target="slide19.xml"/><Relationship Id="rId27" Type="http://schemas.openxmlformats.org/officeDocument/2006/relationships/slide" Target="slide15.xml"/><Relationship Id="rId30"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D00725C-0CA5-F949-BA76-4199D606BCF7}"/>
              </a:ext>
            </a:extLst>
          </p:cNvPr>
          <p:cNvSpPr>
            <a:spLocks noGrp="1" noChangeArrowheads="1"/>
          </p:cNvSpPr>
          <p:nvPr>
            <p:ph type="ctrTitle"/>
          </p:nvPr>
        </p:nvSpPr>
        <p:spPr/>
        <p:txBody>
          <a:bodyPr/>
          <a:lstStyle/>
          <a:p>
            <a:pPr eaLnBrk="1" hangingPunct="1">
              <a:defRPr/>
            </a:pPr>
            <a:r>
              <a:rPr lang="en-US" altLang="en-US">
                <a:ea typeface="ＭＳ Ｐゴシック" panose="020B0600070205080204" pitchFamily="34" charset="-128"/>
              </a:rPr>
              <a:t>Physics Jeopardy!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50B4BD0-A7FA-6E4E-9B4F-93EA3AB95075}"/>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Nobel Prizes 1000</a:t>
            </a:r>
          </a:p>
        </p:txBody>
      </p:sp>
      <p:sp>
        <p:nvSpPr>
          <p:cNvPr id="33795" name="Rectangle 3">
            <a:extLst>
              <a:ext uri="{FF2B5EF4-FFF2-40B4-BE49-F238E27FC236}">
                <a16:creationId xmlns:a16="http://schemas.microsoft.com/office/drawing/2014/main" id="{DED7E8A2-B0E5-CE49-9A79-82908EBCB1E7}"/>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en-US" altLang="en-US" sz="2400">
                <a:effectLst/>
                <a:ea typeface="ＭＳ Ｐゴシック" panose="020B0600070205080204" pitchFamily="34" charset="-128"/>
              </a:rPr>
              <a:t>In 1921, Einstein received the Nobel prize, not for the theory of relativity, but “for his services to theoretical physics, and especially his discovery of”… this. </a:t>
            </a:r>
          </a:p>
          <a:p>
            <a:pPr algn="ctr" eaLnBrk="1" hangingPunct="1">
              <a:buFont typeface="Wingdings" panose="05000000000000000000" pitchFamily="2" charset="2"/>
              <a:buNone/>
              <a:defRPr/>
            </a:pPr>
            <a:endParaRPr lang="en-US" altLang="en-US">
              <a:effectLst/>
              <a:ea typeface="ＭＳ Ｐゴシック" panose="020B0600070205080204" pitchFamily="34" charset="-128"/>
              <a:hlinkClick r:id="rId2" action="ppaction://hlinksldjump"/>
            </a:endParaRPr>
          </a:p>
          <a:p>
            <a:pPr algn="ctr" eaLnBrk="1" hangingPunct="1">
              <a:buFont typeface="Wingdings" panose="05000000000000000000" pitchFamily="2" charset="2"/>
              <a:buNone/>
              <a:defRPr/>
            </a:pPr>
            <a:r>
              <a:rPr lang="en-US" altLang="en-US">
                <a:ea typeface="ＭＳ Ｐゴシック" panose="020B0600070205080204" pitchFamily="34" charset="-128"/>
                <a:hlinkClick r:id="rId2" action="ppaction://hlinksldjump"/>
              </a:rPr>
              <a:t>Back</a:t>
            </a:r>
            <a:endParaRPr lang="en-US" altLang="en-US">
              <a:ea typeface="ＭＳ Ｐゴシック" panose="020B0600070205080204" pitchFamily="34" charset="-128"/>
            </a:endParaRPr>
          </a:p>
          <a:p>
            <a:pPr algn="ctr" eaLnBrk="1" hangingPunct="1">
              <a:buFont typeface="Wingdings" panose="05000000000000000000" pitchFamily="2" charset="2"/>
              <a:buNone/>
              <a:defRPr/>
            </a:pPr>
            <a:r>
              <a:rPr lang="en-US" altLang="en-US">
                <a:ea typeface="ＭＳ Ｐゴシック" panose="020B0600070205080204" pitchFamily="34" charset="-128"/>
                <a:hlinkClick r:id="rId3" action="ppaction://hlinksldjump"/>
              </a:rPr>
              <a:t>Question</a:t>
            </a:r>
            <a:endParaRPr lang="en-US" altLang="en-US">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E6FB570-B692-1642-93CD-25F89BED21E1}"/>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Affairs of the Heart 200</a:t>
            </a:r>
          </a:p>
        </p:txBody>
      </p:sp>
      <p:sp>
        <p:nvSpPr>
          <p:cNvPr id="34819" name="Rectangle 3">
            <a:extLst>
              <a:ext uri="{FF2B5EF4-FFF2-40B4-BE49-F238E27FC236}">
                <a16:creationId xmlns:a16="http://schemas.microsoft.com/office/drawing/2014/main" id="{9631BEF2-84E4-ED47-9CF9-A4EB7865F647}"/>
              </a:ext>
            </a:extLst>
          </p:cNvPr>
          <p:cNvSpPr>
            <a:spLocks noGrp="1" noChangeArrowheads="1"/>
          </p:cNvSpPr>
          <p:nvPr>
            <p:ph type="body" idx="1"/>
          </p:nvPr>
        </p:nvSpPr>
        <p:spPr>
          <a:xfrm>
            <a:off x="685800" y="1981200"/>
            <a:ext cx="8001000" cy="4114800"/>
          </a:xfrm>
        </p:spPr>
        <p:txBody>
          <a:bodyPr/>
          <a:lstStyle/>
          <a:p>
            <a:pPr marL="609600" indent="-609600" algn="ctr" eaLnBrk="1" hangingPunct="1">
              <a:buFont typeface="Wingdings" charset="0"/>
              <a:buNone/>
              <a:defRPr/>
            </a:pPr>
            <a:r>
              <a:rPr lang="en-US">
                <a:effectLst/>
                <a:ea typeface="ＭＳ Ｐゴシック" charset="0"/>
              </a:rPr>
              <a:t>He left his first wife, a fellow physicist, for his first cousin, Elsa. </a:t>
            </a:r>
          </a:p>
          <a:p>
            <a:pPr marL="609600" indent="-609600" algn="ctr" eaLnBrk="1" hangingPunct="1">
              <a:buFont typeface="Wingdings" charset="0"/>
              <a:buNone/>
              <a:defRPr/>
            </a:pPr>
            <a:r>
              <a:rPr lang="en-US">
                <a:ea typeface="ＭＳ Ｐゴシック" charset="0"/>
                <a:hlinkClick r:id="rId2" action="ppaction://hlinksldjump"/>
              </a:rPr>
              <a:t>Back</a:t>
            </a:r>
            <a:endParaRPr lang="en-US">
              <a:ea typeface="ＭＳ Ｐゴシック" charset="0"/>
            </a:endParaRPr>
          </a:p>
          <a:p>
            <a:pPr marL="609600" indent="-609600" algn="ctr" eaLnBrk="1" hangingPunct="1">
              <a:buFont typeface="Wingdings" charset="0"/>
              <a:buNone/>
              <a:defRPr/>
            </a:pPr>
            <a:r>
              <a:rPr lang="en-US">
                <a:ea typeface="ＭＳ Ｐゴシック" charset="0"/>
                <a:hlinkClick r:id="rId3" action="ppaction://hlinksldjump"/>
              </a:rPr>
              <a:t>Question</a:t>
            </a:r>
            <a:endParaRPr lang="en-US">
              <a:ea typeface="ＭＳ Ｐゴシック"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FB4A5A6-1BE8-1045-8CCE-A4400B173AC4}"/>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Affairs of the Heart 400</a:t>
            </a:r>
          </a:p>
        </p:txBody>
      </p:sp>
      <p:sp>
        <p:nvSpPr>
          <p:cNvPr id="38915" name="Rectangle 3">
            <a:extLst>
              <a:ext uri="{FF2B5EF4-FFF2-40B4-BE49-F238E27FC236}">
                <a16:creationId xmlns:a16="http://schemas.microsoft.com/office/drawing/2014/main" id="{AABFD7E0-C7C4-B54F-8406-B8411F04908D}"/>
              </a:ext>
            </a:extLst>
          </p:cNvPr>
          <p:cNvSpPr>
            <a:spLocks noGrp="1" noChangeArrowheads="1"/>
          </p:cNvSpPr>
          <p:nvPr>
            <p:ph type="body" idx="1"/>
          </p:nvPr>
        </p:nvSpPr>
        <p:spPr/>
        <p:txBody>
          <a:bodyPr/>
          <a:lstStyle/>
          <a:p>
            <a:pPr marL="609600" indent="-609600" algn="ctr" eaLnBrk="1" hangingPunct="1">
              <a:buFont typeface="Wingdings" panose="05000000000000000000" pitchFamily="2" charset="2"/>
              <a:buNone/>
              <a:defRPr/>
            </a:pPr>
            <a:r>
              <a:rPr lang="en-US" altLang="en-US" sz="2800">
                <a:effectLst/>
                <a:ea typeface="ＭＳ Ｐゴシック" panose="020B0600070205080204" pitchFamily="34" charset="-128"/>
              </a:rPr>
              <a:t>Although tall, handsome, and impeccably dressed, this prolific physicist and inventor was not known to have any romantic relationships in life.  He did, however die with an unusual devotion to… pigeons. </a:t>
            </a:r>
          </a:p>
          <a:p>
            <a:pPr marL="609600" indent="-609600" algn="ctr" eaLnBrk="1" hangingPunct="1">
              <a:buFont typeface="Wingdings" panose="05000000000000000000" pitchFamily="2" charset="2"/>
              <a:buNone/>
              <a:defRPr/>
            </a:pPr>
            <a:endParaRPr lang="en-US" altLang="en-US" sz="2400">
              <a:effectLst/>
              <a:ea typeface="ＭＳ Ｐゴシック" panose="020B0600070205080204" pitchFamily="34" charset="-128"/>
            </a:endParaRPr>
          </a:p>
          <a:p>
            <a:pPr marL="609600" indent="-609600" algn="ctr" eaLnBrk="1" hangingPunct="1">
              <a:buFont typeface="Wingdings" panose="05000000000000000000" pitchFamily="2" charset="2"/>
              <a:buNone/>
              <a:defRPr/>
            </a:pPr>
            <a:endParaRPr lang="en-US" altLang="en-US" sz="2400">
              <a:effectLst/>
              <a:ea typeface="ＭＳ Ｐゴシック" panose="020B0600070205080204" pitchFamily="34" charset="-128"/>
            </a:endParaRPr>
          </a:p>
          <a:p>
            <a:pPr marL="609600" indent="-609600" algn="ctr" eaLnBrk="1" hangingPunct="1">
              <a:buFont typeface="Wingdings" panose="05000000000000000000" pitchFamily="2" charset="2"/>
              <a:buNone/>
              <a:defRPr/>
            </a:pPr>
            <a:endParaRPr lang="en-US" altLang="en-US" sz="2400">
              <a:effectLst/>
              <a:ea typeface="ＭＳ Ｐゴシック" panose="020B0600070205080204" pitchFamily="34" charset="-128"/>
            </a:endParaRPr>
          </a:p>
          <a:p>
            <a:pPr marL="609600" indent="-609600" algn="ctr" eaLnBrk="1" hangingPunct="1">
              <a:buFont typeface="Wingdings" panose="05000000000000000000" pitchFamily="2" charset="2"/>
              <a:buNone/>
              <a:defRPr/>
            </a:pPr>
            <a:r>
              <a:rPr lang="en-US" altLang="en-US">
                <a:ea typeface="ＭＳ Ｐゴシック" panose="020B0600070205080204" pitchFamily="34" charset="-128"/>
                <a:hlinkClick r:id="rId2" action="ppaction://hlinksldjump"/>
              </a:rPr>
              <a:t>Back</a:t>
            </a:r>
            <a:endParaRPr lang="en-US" altLang="en-US">
              <a:ea typeface="ＭＳ Ｐゴシック" panose="020B0600070205080204" pitchFamily="34" charset="-128"/>
            </a:endParaRPr>
          </a:p>
          <a:p>
            <a:pPr marL="609600" indent="-609600" algn="ctr" eaLnBrk="1" hangingPunct="1">
              <a:buFont typeface="Wingdings" panose="05000000000000000000" pitchFamily="2" charset="2"/>
              <a:buNone/>
              <a:defRPr/>
            </a:pPr>
            <a:r>
              <a:rPr lang="en-US" altLang="en-US">
                <a:ea typeface="ＭＳ Ｐゴシック" panose="020B0600070205080204" pitchFamily="34" charset="-128"/>
                <a:hlinkClick r:id="rId3" action="ppaction://hlinksldjump"/>
              </a:rPr>
              <a:t>Question</a:t>
            </a:r>
            <a:endParaRPr lang="en-US" altLang="en-US">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3890B00-4DF1-9243-867B-DDEE15B28A5E}"/>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Affairs of the Heart 600</a:t>
            </a:r>
          </a:p>
        </p:txBody>
      </p:sp>
      <p:sp>
        <p:nvSpPr>
          <p:cNvPr id="39939" name="Rectangle 3">
            <a:extLst>
              <a:ext uri="{FF2B5EF4-FFF2-40B4-BE49-F238E27FC236}">
                <a16:creationId xmlns:a16="http://schemas.microsoft.com/office/drawing/2014/main" id="{871B55DF-E1D7-624E-A365-F005F8876FC1}"/>
              </a:ext>
            </a:extLst>
          </p:cNvPr>
          <p:cNvSpPr>
            <a:spLocks noGrp="1" noChangeArrowheads="1"/>
          </p:cNvSpPr>
          <p:nvPr>
            <p:ph type="body" idx="1"/>
          </p:nvPr>
        </p:nvSpPr>
        <p:spPr/>
        <p:txBody>
          <a:bodyPr/>
          <a:lstStyle/>
          <a:p>
            <a:pPr marL="609600" indent="-609600" algn="ctr" eaLnBrk="1" hangingPunct="1">
              <a:buFont typeface="Wingdings" panose="05000000000000000000" pitchFamily="2" charset="2"/>
              <a:buNone/>
              <a:defRPr/>
            </a:pPr>
            <a:r>
              <a:rPr lang="en-US" altLang="en-US">
                <a:effectLst/>
                <a:ea typeface="ＭＳ Ｐゴシック" panose="020B0600070205080204" pitchFamily="34" charset="-128"/>
              </a:rPr>
              <a:t>Some say that Jean Tatlock’s suicide was related to her estrangement from this former lover and head of the Manhattan Project. </a:t>
            </a:r>
          </a:p>
          <a:p>
            <a:pPr marL="609600" indent="-609600" algn="ctr" eaLnBrk="1" hangingPunct="1">
              <a:buFont typeface="Wingdings" panose="05000000000000000000" pitchFamily="2" charset="2"/>
              <a:buNone/>
              <a:defRPr/>
            </a:pPr>
            <a:r>
              <a:rPr lang="en-US" altLang="en-US">
                <a:ea typeface="ＭＳ Ｐゴシック" panose="020B0600070205080204" pitchFamily="34" charset="-128"/>
                <a:hlinkClick r:id="rId2" action="ppaction://hlinksldjump"/>
              </a:rPr>
              <a:t>Back</a:t>
            </a:r>
            <a:endParaRPr lang="en-US" altLang="en-US">
              <a:ea typeface="ＭＳ Ｐゴシック" panose="020B0600070205080204" pitchFamily="34" charset="-128"/>
            </a:endParaRPr>
          </a:p>
          <a:p>
            <a:pPr marL="609600" indent="-609600" algn="ctr" eaLnBrk="1" hangingPunct="1">
              <a:buFont typeface="Wingdings" panose="05000000000000000000" pitchFamily="2" charset="2"/>
              <a:buNone/>
              <a:defRPr/>
            </a:pPr>
            <a:r>
              <a:rPr lang="en-US" altLang="en-US">
                <a:ea typeface="ＭＳ Ｐゴシック" panose="020B0600070205080204" pitchFamily="34" charset="-128"/>
                <a:hlinkClick r:id="rId3" action="ppaction://hlinksldjump"/>
              </a:rPr>
              <a:t>Question</a:t>
            </a:r>
            <a:endParaRPr lang="en-US" altLang="en-US">
              <a:ea typeface="ＭＳ Ｐゴシック" panose="020B060007020508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2EFDFBB-DA9C-D34A-B365-218AF16D757E}"/>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Affairs of the Heart 800</a:t>
            </a:r>
          </a:p>
        </p:txBody>
      </p:sp>
      <p:sp>
        <p:nvSpPr>
          <p:cNvPr id="40963" name="Rectangle 3">
            <a:extLst>
              <a:ext uri="{FF2B5EF4-FFF2-40B4-BE49-F238E27FC236}">
                <a16:creationId xmlns:a16="http://schemas.microsoft.com/office/drawing/2014/main" id="{5C169FA9-6BCA-9E45-9D40-F313348DF931}"/>
              </a:ext>
            </a:extLst>
          </p:cNvPr>
          <p:cNvSpPr>
            <a:spLocks noGrp="1" noChangeArrowheads="1"/>
          </p:cNvSpPr>
          <p:nvPr>
            <p:ph type="body" idx="1"/>
          </p:nvPr>
        </p:nvSpPr>
        <p:spPr>
          <a:xfrm>
            <a:off x="762000" y="1981200"/>
            <a:ext cx="7924800" cy="4114800"/>
          </a:xfrm>
        </p:spPr>
        <p:txBody>
          <a:bodyPr/>
          <a:lstStyle/>
          <a:p>
            <a:pPr marL="609600" indent="-609600" algn="ctr" eaLnBrk="1" hangingPunct="1">
              <a:buFont typeface="Wingdings" charset="0"/>
              <a:buNone/>
              <a:defRPr/>
            </a:pPr>
            <a:r>
              <a:rPr lang="en-US">
                <a:effectLst/>
                <a:ea typeface="ＭＳ Ｐゴシック" charset="0"/>
              </a:rPr>
              <a:t>Her affair with Parisian Mathematician Paul Langevin was rebuked by the Nobel Prize Committee in 1911.</a:t>
            </a:r>
          </a:p>
          <a:p>
            <a:pPr marL="609600" indent="-609600" algn="ctr" eaLnBrk="1" hangingPunct="1">
              <a:buFont typeface="Wingdings" charset="0"/>
              <a:buNone/>
              <a:defRPr/>
            </a:pPr>
            <a:r>
              <a:rPr lang="en-US">
                <a:effectLst/>
                <a:ea typeface="ＭＳ Ｐゴシック" charset="0"/>
              </a:rPr>
              <a:t> </a:t>
            </a:r>
          </a:p>
          <a:p>
            <a:pPr marL="609600" indent="-609600" algn="ctr" eaLnBrk="1" hangingPunct="1">
              <a:buFont typeface="Wingdings" charset="0"/>
              <a:buNone/>
              <a:defRPr/>
            </a:pPr>
            <a:r>
              <a:rPr lang="en-US">
                <a:ea typeface="ＭＳ Ｐゴシック" charset="0"/>
                <a:hlinkClick r:id="rId2" action="ppaction://hlinksldjump"/>
              </a:rPr>
              <a:t>Back</a:t>
            </a:r>
            <a:endParaRPr lang="en-US">
              <a:ea typeface="ＭＳ Ｐゴシック" charset="0"/>
            </a:endParaRPr>
          </a:p>
          <a:p>
            <a:pPr marL="609600" indent="-609600" algn="ctr" eaLnBrk="1" hangingPunct="1">
              <a:buFont typeface="Wingdings" charset="0"/>
              <a:buNone/>
              <a:defRPr/>
            </a:pPr>
            <a:r>
              <a:rPr lang="en-US">
                <a:ea typeface="ＭＳ Ｐゴシック" charset="0"/>
                <a:hlinkClick r:id="rId3" action="ppaction://hlinksldjump"/>
              </a:rPr>
              <a:t>Question</a:t>
            </a:r>
            <a:endParaRPr lang="en-US">
              <a:ea typeface="ＭＳ Ｐゴシック"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4A0606F-DCCB-5C48-AE17-4EF31CB5A0B4}"/>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Affairs of the Heart 1000</a:t>
            </a:r>
          </a:p>
        </p:txBody>
      </p:sp>
      <p:sp>
        <p:nvSpPr>
          <p:cNvPr id="41987" name="Rectangle 3">
            <a:extLst>
              <a:ext uri="{FF2B5EF4-FFF2-40B4-BE49-F238E27FC236}">
                <a16:creationId xmlns:a16="http://schemas.microsoft.com/office/drawing/2014/main" id="{478F962E-B8B6-2846-ACC6-8EF865FD7EC9}"/>
              </a:ext>
            </a:extLst>
          </p:cNvPr>
          <p:cNvSpPr>
            <a:spLocks noGrp="1" noChangeArrowheads="1"/>
          </p:cNvSpPr>
          <p:nvPr>
            <p:ph type="body" idx="1"/>
          </p:nvPr>
        </p:nvSpPr>
        <p:spPr/>
        <p:txBody>
          <a:bodyPr/>
          <a:lstStyle/>
          <a:p>
            <a:pPr marL="609600" indent="-609600" algn="ctr" eaLnBrk="1" hangingPunct="1">
              <a:buFont typeface="Wingdings" panose="05000000000000000000" pitchFamily="2" charset="2"/>
              <a:buNone/>
              <a:defRPr/>
            </a:pPr>
            <a:r>
              <a:rPr lang="en-US" altLang="en-US" sz="2400">
                <a:effectLst/>
                <a:ea typeface="ＭＳ Ｐゴシック" panose="020B0600070205080204" pitchFamily="34" charset="-128"/>
              </a:rPr>
              <a:t>While he was helping to build a bomb in Los Alamos, New Mexico, this charismatic physicist’s wife Arline was living in a Sanatorium in Albuquerque.  In a love letter written to her two years after her death, he wrote the following post-script: “Please excuse my not mailing this- but I don’t know your new address.” </a:t>
            </a:r>
          </a:p>
          <a:p>
            <a:pPr marL="609600" indent="-609600" algn="ctr" eaLnBrk="1" hangingPunct="1">
              <a:buFont typeface="Wingdings" panose="05000000000000000000" pitchFamily="2" charset="2"/>
              <a:buNone/>
              <a:defRPr/>
            </a:pPr>
            <a:r>
              <a:rPr lang="en-US" altLang="en-US">
                <a:ea typeface="ＭＳ Ｐゴシック" panose="020B0600070205080204" pitchFamily="34" charset="-128"/>
                <a:hlinkClick r:id="rId2" action="ppaction://hlinksldjump"/>
              </a:rPr>
              <a:t>Back</a:t>
            </a:r>
            <a:endParaRPr lang="en-US" altLang="en-US">
              <a:ea typeface="ＭＳ Ｐゴシック" panose="020B0600070205080204" pitchFamily="34" charset="-128"/>
            </a:endParaRPr>
          </a:p>
          <a:p>
            <a:pPr marL="609600" indent="-609600" algn="ctr" eaLnBrk="1" hangingPunct="1">
              <a:buFont typeface="Wingdings" panose="05000000000000000000" pitchFamily="2" charset="2"/>
              <a:buNone/>
              <a:defRPr/>
            </a:pPr>
            <a:r>
              <a:rPr lang="en-US" altLang="en-US">
                <a:ea typeface="ＭＳ Ｐゴシック" panose="020B0600070205080204" pitchFamily="34" charset="-128"/>
                <a:hlinkClick r:id="rId3" action="ppaction://hlinksldjump"/>
              </a:rPr>
              <a:t>Question</a:t>
            </a:r>
            <a:endParaRPr lang="en-US" altLang="en-US">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5D18476-20BD-C545-B552-6DC0D2559946}"/>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The Dark Side 200</a:t>
            </a:r>
          </a:p>
        </p:txBody>
      </p:sp>
      <p:sp>
        <p:nvSpPr>
          <p:cNvPr id="43011" name="Rectangle 3">
            <a:extLst>
              <a:ext uri="{FF2B5EF4-FFF2-40B4-BE49-F238E27FC236}">
                <a16:creationId xmlns:a16="http://schemas.microsoft.com/office/drawing/2014/main" id="{DAB8B1E7-022C-A647-B5D0-4628D58FF4D5}"/>
              </a:ext>
            </a:extLst>
          </p:cNvPr>
          <p:cNvSpPr>
            <a:spLocks noGrp="1" noChangeArrowheads="1"/>
          </p:cNvSpPr>
          <p:nvPr>
            <p:ph type="body" idx="1"/>
          </p:nvPr>
        </p:nvSpPr>
        <p:spPr>
          <a:xfrm>
            <a:off x="838200" y="1981200"/>
            <a:ext cx="7848600" cy="4114800"/>
          </a:xfrm>
        </p:spPr>
        <p:txBody>
          <a:bodyPr/>
          <a:lstStyle/>
          <a:p>
            <a:pPr algn="ctr" eaLnBrk="1" hangingPunct="1">
              <a:buFont typeface="Wingdings" charset="0"/>
              <a:buNone/>
              <a:defRPr/>
            </a:pPr>
            <a:r>
              <a:rPr lang="en-US" sz="2400">
                <a:effectLst/>
                <a:ea typeface="ＭＳ Ｐゴシック" charset="0"/>
              </a:rPr>
              <a:t>Three years after he shared the Nobel prize in Physics with his wife for the study of radiation, Pierre Curie met his unfortunate death in the streets of Paris when his skull was crushed by this.</a:t>
            </a:r>
          </a:p>
          <a:p>
            <a:pPr algn="ctr" eaLnBrk="1" hangingPunct="1">
              <a:buFont typeface="Wingdings" charset="0"/>
              <a:buNone/>
              <a:defRPr/>
            </a:pPr>
            <a:endParaRPr lang="en-US" sz="2400">
              <a:effectLst/>
              <a:ea typeface="ＭＳ Ｐゴシック" charset="0"/>
            </a:endParaRPr>
          </a:p>
          <a:p>
            <a:pPr algn="ctr" eaLnBrk="1" hangingPunct="1">
              <a:buFont typeface="Wingdings" charset="0"/>
              <a:buNone/>
              <a:defRPr/>
            </a:pPr>
            <a:r>
              <a:rPr lang="en-US">
                <a:ea typeface="ＭＳ Ｐゴシック" charset="0"/>
                <a:hlinkClick r:id="rId2" action="ppaction://hlinksldjump"/>
              </a:rPr>
              <a:t>Back</a:t>
            </a:r>
            <a:endParaRPr lang="en-US">
              <a:ea typeface="ＭＳ Ｐゴシック" charset="0"/>
            </a:endParaRPr>
          </a:p>
          <a:p>
            <a:pPr algn="ctr" eaLnBrk="1" hangingPunct="1">
              <a:buFont typeface="Wingdings" charset="0"/>
              <a:buNone/>
              <a:defRPr/>
            </a:pPr>
            <a:r>
              <a:rPr lang="en-US">
                <a:ea typeface="ＭＳ Ｐゴシック" charset="0"/>
                <a:hlinkClick r:id="rId3" action="ppaction://hlinksldjump"/>
              </a:rPr>
              <a:t>Question</a:t>
            </a:r>
            <a:endParaRPr lang="en-US">
              <a:ea typeface="ＭＳ Ｐゴシック"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548DA91-9A3B-6246-ACDB-C3935C947002}"/>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The Dark Side 400</a:t>
            </a:r>
          </a:p>
        </p:txBody>
      </p:sp>
      <p:sp>
        <p:nvSpPr>
          <p:cNvPr id="44035" name="Rectangle 3">
            <a:extLst>
              <a:ext uri="{FF2B5EF4-FFF2-40B4-BE49-F238E27FC236}">
                <a16:creationId xmlns:a16="http://schemas.microsoft.com/office/drawing/2014/main" id="{8B40098A-B3B7-0748-8C86-9C9DEAD969E5}"/>
              </a:ext>
            </a:extLst>
          </p:cNvPr>
          <p:cNvSpPr>
            <a:spLocks noGrp="1" noChangeArrowheads="1"/>
          </p:cNvSpPr>
          <p:nvPr>
            <p:ph type="body" idx="1"/>
          </p:nvPr>
        </p:nvSpPr>
        <p:spPr/>
        <p:txBody>
          <a:bodyPr/>
          <a:lstStyle/>
          <a:p>
            <a:pPr algn="ctr" eaLnBrk="1" hangingPunct="1">
              <a:buFont typeface="Wingdings" charset="0"/>
              <a:buNone/>
              <a:defRPr/>
            </a:pPr>
            <a:r>
              <a:rPr lang="en-US">
                <a:effectLst/>
                <a:ea typeface="ＭＳ Ｐゴシック" charset="0"/>
              </a:rPr>
              <a:t>This English Physicist once stuck a blunt sewing needle deep into his eye to investigate the science of sight. </a:t>
            </a:r>
          </a:p>
          <a:p>
            <a:pPr algn="ctr" eaLnBrk="1" hangingPunct="1">
              <a:buFont typeface="Wingdings" charset="0"/>
              <a:buNone/>
              <a:defRPr/>
            </a:pPr>
            <a:r>
              <a:rPr lang="en-US">
                <a:ea typeface="ＭＳ Ｐゴシック" charset="0"/>
                <a:hlinkClick r:id="rId2" action="ppaction://hlinksldjump"/>
              </a:rPr>
              <a:t>Back</a:t>
            </a:r>
            <a:endParaRPr lang="en-US">
              <a:ea typeface="ＭＳ Ｐゴシック" charset="0"/>
            </a:endParaRPr>
          </a:p>
          <a:p>
            <a:pPr algn="ctr" eaLnBrk="1" hangingPunct="1">
              <a:buFont typeface="Wingdings" charset="0"/>
              <a:buNone/>
              <a:defRPr/>
            </a:pPr>
            <a:r>
              <a:rPr lang="en-US">
                <a:ea typeface="ＭＳ Ｐゴシック" charset="0"/>
                <a:hlinkClick r:id="rId3" action="ppaction://hlinksldjump"/>
              </a:rPr>
              <a:t>Question</a:t>
            </a:r>
            <a:endParaRPr lang="en-US">
              <a:ea typeface="ＭＳ Ｐゴシック"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A4B6A57-C35C-F24F-81DF-6BBC2F382EAE}"/>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The Dark Side 600</a:t>
            </a:r>
          </a:p>
        </p:txBody>
      </p:sp>
      <p:sp>
        <p:nvSpPr>
          <p:cNvPr id="45059" name="Rectangle 3">
            <a:extLst>
              <a:ext uri="{FF2B5EF4-FFF2-40B4-BE49-F238E27FC236}">
                <a16:creationId xmlns:a16="http://schemas.microsoft.com/office/drawing/2014/main" id="{361480DF-E2B3-F143-979B-5153DB0D8AF3}"/>
              </a:ext>
            </a:extLst>
          </p:cNvPr>
          <p:cNvSpPr>
            <a:spLocks noGrp="1" noChangeArrowheads="1"/>
          </p:cNvSpPr>
          <p:nvPr>
            <p:ph type="body" idx="1"/>
          </p:nvPr>
        </p:nvSpPr>
        <p:spPr>
          <a:xfrm>
            <a:off x="762000" y="1981200"/>
            <a:ext cx="7924800" cy="4114800"/>
          </a:xfrm>
        </p:spPr>
        <p:txBody>
          <a:bodyPr/>
          <a:lstStyle/>
          <a:p>
            <a:pPr algn="ctr" eaLnBrk="1" hangingPunct="1">
              <a:buFont typeface="Wingdings" charset="0"/>
              <a:buNone/>
              <a:defRPr/>
            </a:pPr>
            <a:r>
              <a:rPr lang="en-US" sz="2400">
                <a:effectLst/>
                <a:ea typeface="ＭＳ Ｐゴシック" charset="0"/>
              </a:rPr>
              <a:t>Although more well known to introductory physics students for a law describing forces on springs, this physicist once got inside a person-sized vacuum chamber as a demonstration for the Royal Society of London. </a:t>
            </a:r>
          </a:p>
          <a:p>
            <a:pPr algn="ctr" eaLnBrk="1" hangingPunct="1">
              <a:buFont typeface="Wingdings" charset="0"/>
              <a:buNone/>
              <a:defRPr/>
            </a:pPr>
            <a:endParaRPr lang="en-US" sz="2400">
              <a:effectLst/>
              <a:ea typeface="ＭＳ Ｐゴシック" charset="0"/>
            </a:endParaRPr>
          </a:p>
          <a:p>
            <a:pPr algn="ctr" eaLnBrk="1" hangingPunct="1">
              <a:buFont typeface="Wingdings" charset="0"/>
              <a:buNone/>
              <a:defRPr/>
            </a:pPr>
            <a:r>
              <a:rPr lang="en-US">
                <a:ea typeface="ＭＳ Ｐゴシック" charset="0"/>
                <a:hlinkClick r:id="rId2" action="ppaction://hlinksldjump"/>
              </a:rPr>
              <a:t>Back</a:t>
            </a:r>
            <a:endParaRPr lang="en-US">
              <a:ea typeface="ＭＳ Ｐゴシック" charset="0"/>
            </a:endParaRPr>
          </a:p>
          <a:p>
            <a:pPr algn="ctr" eaLnBrk="1" hangingPunct="1">
              <a:buFont typeface="Wingdings" charset="0"/>
              <a:buNone/>
              <a:defRPr/>
            </a:pPr>
            <a:r>
              <a:rPr lang="en-US">
                <a:ea typeface="ＭＳ Ｐゴシック" charset="0"/>
                <a:hlinkClick r:id="rId3" action="ppaction://hlinksldjump"/>
              </a:rPr>
              <a:t>Question</a:t>
            </a:r>
            <a:endParaRPr lang="en-US">
              <a:ea typeface="ＭＳ Ｐゴシック"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178B6EE-23BE-6D40-9025-D4B46D1423D3}"/>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The Dark Side 800</a:t>
            </a:r>
          </a:p>
        </p:txBody>
      </p:sp>
      <p:sp>
        <p:nvSpPr>
          <p:cNvPr id="46083" name="Rectangle 3">
            <a:extLst>
              <a:ext uri="{FF2B5EF4-FFF2-40B4-BE49-F238E27FC236}">
                <a16:creationId xmlns:a16="http://schemas.microsoft.com/office/drawing/2014/main" id="{7383CAEF-4D49-8F4E-B606-C966EF6FDF59}"/>
              </a:ext>
            </a:extLst>
          </p:cNvPr>
          <p:cNvSpPr>
            <a:spLocks noGrp="1" noChangeArrowheads="1"/>
          </p:cNvSpPr>
          <p:nvPr>
            <p:ph type="body" idx="1"/>
          </p:nvPr>
        </p:nvSpPr>
        <p:spPr>
          <a:xfrm>
            <a:off x="838200" y="1981200"/>
            <a:ext cx="7848600" cy="4114800"/>
          </a:xfrm>
        </p:spPr>
        <p:txBody>
          <a:bodyPr/>
          <a:lstStyle/>
          <a:p>
            <a:pPr marL="609600" indent="-609600" algn="ctr" eaLnBrk="1" hangingPunct="1">
              <a:buFont typeface="Wingdings" panose="05000000000000000000" pitchFamily="2" charset="2"/>
              <a:buNone/>
              <a:defRPr/>
            </a:pPr>
            <a:r>
              <a:rPr lang="en-US" altLang="en-US" sz="2400">
                <a:effectLst/>
                <a:ea typeface="ＭＳ Ｐゴシック" panose="020B0600070205080204" pitchFamily="34" charset="-128"/>
              </a:rPr>
              <a:t>In a campaign against George Westinghouse and alternating current technology, this “Wizard of Menlo Park” electrocuted an elephant. </a:t>
            </a:r>
          </a:p>
          <a:p>
            <a:pPr marL="609600" indent="-609600" algn="ctr" eaLnBrk="1" hangingPunct="1">
              <a:buFont typeface="Wingdings" panose="05000000000000000000" pitchFamily="2" charset="2"/>
              <a:buNone/>
              <a:defRPr/>
            </a:pPr>
            <a:r>
              <a:rPr lang="en-US" altLang="en-US">
                <a:ea typeface="ＭＳ Ｐゴシック" panose="020B0600070205080204" pitchFamily="34" charset="-128"/>
                <a:hlinkClick r:id="rId2" action="ppaction://hlinksldjump"/>
              </a:rPr>
              <a:t>Back</a:t>
            </a:r>
            <a:endParaRPr lang="en-US" altLang="en-US">
              <a:ea typeface="ＭＳ Ｐゴシック" panose="020B0600070205080204" pitchFamily="34" charset="-128"/>
            </a:endParaRPr>
          </a:p>
          <a:p>
            <a:pPr marL="609600" indent="-609600" algn="ctr" eaLnBrk="1" hangingPunct="1">
              <a:buFont typeface="Wingdings" panose="05000000000000000000" pitchFamily="2" charset="2"/>
              <a:buNone/>
              <a:defRPr/>
            </a:pPr>
            <a:r>
              <a:rPr lang="en-US" altLang="en-US">
                <a:ea typeface="ＭＳ Ｐゴシック" panose="020B0600070205080204" pitchFamily="34" charset="-128"/>
                <a:hlinkClick r:id="rId3" action="ppaction://hlinksldjump"/>
              </a:rPr>
              <a:t>Question</a:t>
            </a:r>
            <a:endParaRPr lang="en-US" altLang="en-US">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7E51443-85EE-F146-AFD8-7FF2E3A2C914}"/>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Choose Category &amp; Amount</a:t>
            </a:r>
          </a:p>
        </p:txBody>
      </p:sp>
      <p:graphicFrame>
        <p:nvGraphicFramePr>
          <p:cNvPr id="28752" name="Group 80">
            <a:extLst>
              <a:ext uri="{FF2B5EF4-FFF2-40B4-BE49-F238E27FC236}">
                <a16:creationId xmlns:a16="http://schemas.microsoft.com/office/drawing/2014/main" id="{596C019D-AFB9-C846-A2D2-4BAAD5734CA9}"/>
              </a:ext>
            </a:extLst>
          </p:cNvPr>
          <p:cNvGraphicFramePr>
            <a:graphicFrameLocks noGrp="1"/>
          </p:cNvGraphicFramePr>
          <p:nvPr>
            <p:ph idx="1"/>
          </p:nvPr>
        </p:nvGraphicFramePr>
        <p:xfrm>
          <a:off x="1066800" y="1981200"/>
          <a:ext cx="7848600" cy="4525963"/>
        </p:xfrm>
        <a:graphic>
          <a:graphicData uri="http://schemas.openxmlformats.org/drawingml/2006/table">
            <a:tbl>
              <a:tblPr/>
              <a:tblGrid>
                <a:gridCol w="1308100">
                  <a:extLst>
                    <a:ext uri="{9D8B030D-6E8A-4147-A177-3AD203B41FA5}">
                      <a16:colId xmlns:a16="http://schemas.microsoft.com/office/drawing/2014/main" val="698829767"/>
                    </a:ext>
                  </a:extLst>
                </a:gridCol>
                <a:gridCol w="1308100">
                  <a:extLst>
                    <a:ext uri="{9D8B030D-6E8A-4147-A177-3AD203B41FA5}">
                      <a16:colId xmlns:a16="http://schemas.microsoft.com/office/drawing/2014/main" val="150894493"/>
                    </a:ext>
                  </a:extLst>
                </a:gridCol>
                <a:gridCol w="1308100">
                  <a:extLst>
                    <a:ext uri="{9D8B030D-6E8A-4147-A177-3AD203B41FA5}">
                      <a16:colId xmlns:a16="http://schemas.microsoft.com/office/drawing/2014/main" val="2125928929"/>
                    </a:ext>
                  </a:extLst>
                </a:gridCol>
                <a:gridCol w="1308100">
                  <a:extLst>
                    <a:ext uri="{9D8B030D-6E8A-4147-A177-3AD203B41FA5}">
                      <a16:colId xmlns:a16="http://schemas.microsoft.com/office/drawing/2014/main" val="2258582742"/>
                    </a:ext>
                  </a:extLst>
                </a:gridCol>
                <a:gridCol w="1308100">
                  <a:extLst>
                    <a:ext uri="{9D8B030D-6E8A-4147-A177-3AD203B41FA5}">
                      <a16:colId xmlns:a16="http://schemas.microsoft.com/office/drawing/2014/main" val="1936248211"/>
                    </a:ext>
                  </a:extLst>
                </a:gridCol>
                <a:gridCol w="1308100">
                  <a:extLst>
                    <a:ext uri="{9D8B030D-6E8A-4147-A177-3AD203B41FA5}">
                      <a16:colId xmlns:a16="http://schemas.microsoft.com/office/drawing/2014/main" val="1772607086"/>
                    </a:ext>
                  </a:extLst>
                </a:gridCol>
              </a:tblGrid>
              <a:tr h="762000">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000" b="0" i="0" u="none" strike="noStrike" cap="none" normalizeH="0" baseline="0">
                          <a:ln>
                            <a:noFill/>
                          </a:ln>
                          <a:solidFill>
                            <a:srgbClr val="F5FE4A"/>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Nobel Prizes</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000" b="0" i="0" u="none" strike="noStrike" cap="none" normalizeH="0" baseline="0">
                          <a:ln>
                            <a:noFill/>
                          </a:ln>
                          <a:solidFill>
                            <a:srgbClr val="F5FE4A"/>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Affairs of the Heart</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000" b="0" i="0" u="none" strike="noStrike" cap="none" normalizeH="0" baseline="0">
                          <a:ln>
                            <a:noFill/>
                          </a:ln>
                          <a:solidFill>
                            <a:srgbClr val="F5FE4A"/>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The Dark Side</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000" b="0" i="0" u="none" strike="noStrike" cap="none" normalizeH="0" baseline="0">
                          <a:ln>
                            <a:noFill/>
                          </a:ln>
                          <a:solidFill>
                            <a:srgbClr val="F5FE4A"/>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Intro Physics</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000" b="0" i="0" u="none" strike="noStrike" cap="none" normalizeH="0" baseline="0">
                          <a:ln>
                            <a:noFill/>
                          </a:ln>
                          <a:solidFill>
                            <a:srgbClr val="F5FE4A"/>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Name that Formula</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000" b="0" i="0" u="none" strike="noStrike" cap="none" normalizeH="0" baseline="0">
                          <a:ln>
                            <a:noFill/>
                          </a:ln>
                          <a:solidFill>
                            <a:srgbClr val="F5FE4A"/>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Name that Physicist</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1517473"/>
                  </a:ext>
                </a:extLst>
              </a:tr>
              <a:tr h="747713">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2" action="ppaction://hlinksldjump"/>
                        </a:rPr>
                        <a:t>200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3" action="ppaction://hlinksldjump"/>
                        </a:rPr>
                        <a:t>200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4" action="ppaction://hlinksldjump"/>
                        </a:rPr>
                        <a:t>200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5" action="ppaction://hlinksldjump"/>
                        </a:rPr>
                        <a:t>200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6" action="ppaction://hlinksldjump"/>
                        </a:rPr>
                        <a:t>200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7" action="ppaction://hlinksldjump"/>
                        </a:rPr>
                        <a:t>200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294868"/>
                  </a:ext>
                </a:extLst>
              </a:tr>
              <a:tr h="776288">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8" action="ppaction://hlinksldjump"/>
                        </a:rPr>
                        <a:t>400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9" action="ppaction://hlinksldjump"/>
                        </a:rPr>
                        <a:t>400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10" action="ppaction://hlinksldjump"/>
                        </a:rPr>
                        <a:t>400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11" action="ppaction://hlinksldjump"/>
                        </a:rPr>
                        <a:t>400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12" action="ppaction://hlinksldjump"/>
                        </a:rPr>
                        <a:t>400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13" action="ppaction://hlinksldjump"/>
                        </a:rPr>
                        <a:t>400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49353651"/>
                  </a:ext>
                </a:extLst>
              </a:tr>
              <a:tr h="746125">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14" action="ppaction://hlinksldjump"/>
                        </a:rPr>
                        <a:t>600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15" action="ppaction://hlinksldjump"/>
                        </a:rPr>
                        <a:t>600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16" action="ppaction://hlinksldjump"/>
                        </a:rPr>
                        <a:t>600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17" action="ppaction://hlinksldjump"/>
                        </a:rPr>
                        <a:t>600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18" action="ppaction://hlinksldjump"/>
                        </a:rPr>
                        <a:t>600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19" action="ppaction://hlinksldjump"/>
                        </a:rPr>
                        <a:t>600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3538412"/>
                  </a:ext>
                </a:extLst>
              </a:tr>
              <a:tr h="747713">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20" action="ppaction://hlinksldjump"/>
                        </a:rPr>
                        <a:t>800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21" action="ppaction://hlinksldjump"/>
                        </a:rPr>
                        <a:t>800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22" action="ppaction://hlinksldjump"/>
                        </a:rPr>
                        <a:t>800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23" action="ppaction://hlinksldjump"/>
                        </a:rPr>
                        <a:t>800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24" action="ppaction://hlinksldjump"/>
                        </a:rPr>
                        <a:t>800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25" action="ppaction://hlinksldjump"/>
                        </a:rPr>
                        <a:t>800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1013938"/>
                  </a:ext>
                </a:extLst>
              </a:tr>
              <a:tr h="746125">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26" action="ppaction://hlinksldjump"/>
                        </a:rPr>
                        <a:t>1000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27" action="ppaction://hlinksldjump"/>
                        </a:rPr>
                        <a:t>1000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28" action="ppaction://hlinksldjump"/>
                        </a:rPr>
                        <a:t>1000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29" action="ppaction://hlinksldjump"/>
                        </a:rPr>
                        <a:t>1000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30" action="ppaction://hlinksldjump"/>
                        </a:rPr>
                        <a:t>1000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hlinkClick r:id="rId31" action="ppaction://hlinksldjump"/>
                        </a:rPr>
                        <a:t>1000</a:t>
                      </a:r>
                      <a:endPar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507244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CF74A44-2B40-9A4B-9F39-9248C40CC53E}"/>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The Dark Side 1000</a:t>
            </a:r>
          </a:p>
        </p:txBody>
      </p:sp>
      <p:sp>
        <p:nvSpPr>
          <p:cNvPr id="47107" name="Rectangle 3">
            <a:extLst>
              <a:ext uri="{FF2B5EF4-FFF2-40B4-BE49-F238E27FC236}">
                <a16:creationId xmlns:a16="http://schemas.microsoft.com/office/drawing/2014/main" id="{9B6E7B9D-67A0-1D4B-BDB5-AC93A1ACA028}"/>
              </a:ext>
            </a:extLst>
          </p:cNvPr>
          <p:cNvSpPr>
            <a:spLocks noGrp="1" noChangeArrowheads="1"/>
          </p:cNvSpPr>
          <p:nvPr>
            <p:ph type="body" idx="1"/>
          </p:nvPr>
        </p:nvSpPr>
        <p:spPr>
          <a:xfrm>
            <a:off x="990600" y="1981200"/>
            <a:ext cx="7696200" cy="4114800"/>
          </a:xfrm>
        </p:spPr>
        <p:txBody>
          <a:bodyPr/>
          <a:lstStyle/>
          <a:p>
            <a:pPr algn="ctr" eaLnBrk="1" hangingPunct="1">
              <a:buFont typeface="Wingdings" charset="0"/>
              <a:buNone/>
              <a:defRPr/>
            </a:pPr>
            <a:r>
              <a:rPr lang="en-US" sz="2400">
                <a:effectLst/>
                <a:ea typeface="ＭＳ Ｐゴシック" charset="0"/>
              </a:rPr>
              <a:t>This body part of Galileo Galilei is allegedly on display in the History of Science Museum in Florence, Italy. </a:t>
            </a:r>
          </a:p>
          <a:p>
            <a:pPr algn="ctr" eaLnBrk="1" hangingPunct="1">
              <a:buFont typeface="Wingdings" charset="0"/>
              <a:buNone/>
              <a:defRPr/>
            </a:pPr>
            <a:endParaRPr lang="en-US" sz="2400">
              <a:effectLst/>
              <a:ea typeface="ＭＳ Ｐゴシック" charset="0"/>
            </a:endParaRPr>
          </a:p>
          <a:p>
            <a:pPr algn="ctr" eaLnBrk="1" hangingPunct="1">
              <a:buFont typeface="Wingdings" charset="0"/>
              <a:buNone/>
              <a:defRPr/>
            </a:pPr>
            <a:r>
              <a:rPr lang="en-US">
                <a:ea typeface="ＭＳ Ｐゴシック" charset="0"/>
                <a:hlinkClick r:id="rId2" action="ppaction://hlinksldjump"/>
              </a:rPr>
              <a:t>Back</a:t>
            </a:r>
            <a:endParaRPr lang="en-US">
              <a:ea typeface="ＭＳ Ｐゴシック" charset="0"/>
            </a:endParaRPr>
          </a:p>
          <a:p>
            <a:pPr algn="ctr" eaLnBrk="1" hangingPunct="1">
              <a:buFont typeface="Wingdings" charset="0"/>
              <a:buNone/>
              <a:defRPr/>
            </a:pPr>
            <a:r>
              <a:rPr lang="en-US">
                <a:ea typeface="ＭＳ Ｐゴシック" charset="0"/>
                <a:hlinkClick r:id="rId3" action="ppaction://hlinksldjump"/>
              </a:rPr>
              <a:t>Question</a:t>
            </a:r>
            <a:endParaRPr lang="en-US">
              <a:ea typeface="ＭＳ Ｐゴシック"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0BD644E-367F-8E48-A869-730764ED928D}"/>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Intro Physics 200</a:t>
            </a:r>
          </a:p>
        </p:txBody>
      </p:sp>
      <p:sp>
        <p:nvSpPr>
          <p:cNvPr id="48131" name="Rectangle 3">
            <a:extLst>
              <a:ext uri="{FF2B5EF4-FFF2-40B4-BE49-F238E27FC236}">
                <a16:creationId xmlns:a16="http://schemas.microsoft.com/office/drawing/2014/main" id="{43F73C7F-FD81-DF4D-8486-B3F7BAC02BED}"/>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en-US" altLang="en-US">
                <a:ea typeface="ＭＳ Ｐゴシック" panose="020B0600070205080204" pitchFamily="34" charset="-128"/>
              </a:rPr>
              <a:t>The acceleration of a rock thrown straight upward, at the top of it</a:t>
            </a:r>
            <a:r>
              <a:rPr lang="ja-JP" altLang="en-US">
                <a:ea typeface="ＭＳ Ｐゴシック" panose="020B0600070205080204" pitchFamily="34" charset="-128"/>
              </a:rPr>
              <a:t>’</a:t>
            </a:r>
            <a:r>
              <a:rPr lang="en-US" altLang="ja-JP">
                <a:ea typeface="ＭＳ Ｐゴシック" panose="020B0600070205080204" pitchFamily="34" charset="-128"/>
              </a:rPr>
              <a:t>s trajectory.  </a:t>
            </a:r>
          </a:p>
          <a:p>
            <a:pPr algn="ctr" eaLnBrk="1" hangingPunct="1">
              <a:buFont typeface="Wingdings" panose="05000000000000000000" pitchFamily="2" charset="2"/>
              <a:buNone/>
              <a:defRPr/>
            </a:pPr>
            <a:r>
              <a:rPr lang="en-US" altLang="en-US">
                <a:ea typeface="ＭＳ Ｐゴシック" panose="020B0600070205080204" pitchFamily="34" charset="-128"/>
                <a:hlinkClick r:id="rId2" action="ppaction://hlinksldjump"/>
              </a:rPr>
              <a:t>Back</a:t>
            </a:r>
            <a:endParaRPr lang="en-US" altLang="en-US">
              <a:ea typeface="ＭＳ Ｐゴシック" panose="020B0600070205080204" pitchFamily="34" charset="-128"/>
            </a:endParaRPr>
          </a:p>
          <a:p>
            <a:pPr algn="ctr" eaLnBrk="1" hangingPunct="1">
              <a:buFont typeface="Wingdings" panose="05000000000000000000" pitchFamily="2" charset="2"/>
              <a:buNone/>
              <a:defRPr/>
            </a:pPr>
            <a:r>
              <a:rPr lang="en-US" altLang="en-US">
                <a:ea typeface="ＭＳ Ｐゴシック" panose="020B0600070205080204" pitchFamily="34" charset="-128"/>
                <a:hlinkClick r:id="rId3" action="ppaction://hlinksldjump"/>
              </a:rPr>
              <a:t>Question</a:t>
            </a:r>
            <a:endParaRPr lang="en-US" altLang="en-US">
              <a:ea typeface="ＭＳ Ｐゴシック"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8C2-20F8-724A-BD9F-2D77A7E71C7B}"/>
              </a:ext>
            </a:extLst>
          </p:cNvPr>
          <p:cNvSpPr>
            <a:spLocks noGrp="1"/>
          </p:cNvSpPr>
          <p:nvPr>
            <p:ph type="title"/>
          </p:nvPr>
        </p:nvSpPr>
        <p:spPr>
          <a:xfrm>
            <a:off x="457200" y="2209800"/>
            <a:ext cx="8229600" cy="1371600"/>
          </a:xfrm>
        </p:spPr>
        <p:txBody>
          <a:bodyPr/>
          <a:lstStyle/>
          <a:p>
            <a:pPr>
              <a:defRPr/>
            </a:pPr>
            <a:r>
              <a:rPr lang="en-US" altLang="en-US" sz="7200">
                <a:ea typeface="ＭＳ Ｐゴシック" panose="020B0600070205080204" pitchFamily="34" charset="-128"/>
              </a:rPr>
              <a:t>Daily </a:t>
            </a:r>
            <a:br>
              <a:rPr lang="en-US" altLang="en-US" sz="7200">
                <a:ea typeface="ＭＳ Ｐゴシック" panose="020B0600070205080204" pitchFamily="34" charset="-128"/>
              </a:rPr>
            </a:br>
            <a:r>
              <a:rPr lang="en-US" altLang="en-US" sz="7200">
                <a:ea typeface="ＭＳ Ｐゴシック" panose="020B0600070205080204" pitchFamily="34" charset="-128"/>
              </a:rPr>
              <a:t>Double</a:t>
            </a:r>
          </a:p>
        </p:txBody>
      </p:sp>
      <p:sp>
        <p:nvSpPr>
          <p:cNvPr id="4" name="Rectangle 3">
            <a:extLst>
              <a:ext uri="{FF2B5EF4-FFF2-40B4-BE49-F238E27FC236}">
                <a16:creationId xmlns:a16="http://schemas.microsoft.com/office/drawing/2014/main" id="{4BD305C9-DC80-5F4C-928A-F0F2FC63A205}"/>
              </a:ext>
            </a:extLst>
          </p:cNvPr>
          <p:cNvSpPr/>
          <p:nvPr/>
        </p:nvSpPr>
        <p:spPr>
          <a:xfrm>
            <a:off x="2209800" y="5105400"/>
            <a:ext cx="4724400" cy="584200"/>
          </a:xfrm>
          <a:prstGeom prst="rect">
            <a:avLst/>
          </a:prstGeom>
        </p:spPr>
        <p:txBody>
          <a:bodyPr>
            <a:spAutoFit/>
          </a:bodyPr>
          <a:lstStyle/>
          <a:p>
            <a:pPr algn="ctr" eaLnBrk="1" hangingPunct="1">
              <a:spcBef>
                <a:spcPct val="20000"/>
              </a:spcBef>
              <a:buClr>
                <a:schemeClr val="hlink"/>
              </a:buClr>
              <a:buSzPct val="65000"/>
              <a:defRPr/>
            </a:pPr>
            <a:r>
              <a:rPr lang="en-US" sz="3200">
                <a:effectLst>
                  <a:outerShdw blurRad="38100" dist="38100" dir="2700000" algn="tl">
                    <a:srgbClr val="000000"/>
                  </a:outerShdw>
                </a:effectLst>
                <a:latin typeface="Tahoma" charset="0"/>
                <a:ea typeface="ＭＳ Ｐゴシック" charset="0"/>
                <a:cs typeface="ＭＳ Ｐゴシック" charset="0"/>
                <a:hlinkClick r:id="" action="ppaction://hlinkshowjump?jump=nextslide"/>
              </a:rPr>
              <a:t>Answer</a:t>
            </a:r>
            <a:endParaRPr lang="en-US" sz="3200">
              <a:effectLst>
                <a:outerShdw blurRad="38100" dist="38100" dir="2700000" algn="tl">
                  <a:srgbClr val="000000"/>
                </a:outerShdw>
              </a:effectLst>
              <a:latin typeface="Tahoma" charset="0"/>
              <a:ea typeface="ＭＳ Ｐゴシック" charset="0"/>
              <a:cs typeface="ＭＳ Ｐゴシック"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E72BE85-564D-2D41-B692-0ABB9C95832F}"/>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Intro Physics 400</a:t>
            </a:r>
          </a:p>
        </p:txBody>
      </p:sp>
      <p:sp>
        <p:nvSpPr>
          <p:cNvPr id="49155" name="Rectangle 3">
            <a:extLst>
              <a:ext uri="{FF2B5EF4-FFF2-40B4-BE49-F238E27FC236}">
                <a16:creationId xmlns:a16="http://schemas.microsoft.com/office/drawing/2014/main" id="{EFCBFE6C-303C-C84B-8973-4D6B6A1E6002}"/>
              </a:ext>
            </a:extLst>
          </p:cNvPr>
          <p:cNvSpPr>
            <a:spLocks noGrp="1" noChangeArrowheads="1"/>
          </p:cNvSpPr>
          <p:nvPr>
            <p:ph type="body" idx="1"/>
          </p:nvPr>
        </p:nvSpPr>
        <p:spPr>
          <a:xfrm>
            <a:off x="533400" y="1981200"/>
            <a:ext cx="8229600" cy="4114800"/>
          </a:xfrm>
        </p:spPr>
        <p:txBody>
          <a:bodyPr/>
          <a:lstStyle/>
          <a:p>
            <a:pPr algn="ctr" eaLnBrk="1" hangingPunct="1">
              <a:buFont typeface="Wingdings" charset="0"/>
              <a:buNone/>
              <a:defRPr/>
            </a:pPr>
            <a:endParaRPr lang="en-US">
              <a:ea typeface="ＭＳ Ｐゴシック" charset="0"/>
            </a:endParaRPr>
          </a:p>
          <a:p>
            <a:pPr algn="ctr" eaLnBrk="1" hangingPunct="1">
              <a:buFont typeface="Wingdings" charset="0"/>
              <a:buNone/>
              <a:defRPr/>
            </a:pPr>
            <a:endParaRPr lang="en-US">
              <a:ea typeface="ＭＳ Ｐゴシック" charset="0"/>
            </a:endParaRPr>
          </a:p>
          <a:p>
            <a:pPr algn="ctr" eaLnBrk="1" hangingPunct="1">
              <a:buFont typeface="Wingdings" charset="0"/>
              <a:buNone/>
              <a:defRPr/>
            </a:pPr>
            <a:endParaRPr lang="en-US">
              <a:ea typeface="ＭＳ Ｐゴシック" charset="0"/>
            </a:endParaRPr>
          </a:p>
          <a:p>
            <a:pPr algn="ctr" eaLnBrk="1" hangingPunct="1">
              <a:buFont typeface="Wingdings" charset="0"/>
              <a:buNone/>
              <a:defRPr/>
            </a:pPr>
            <a:endParaRPr lang="en-US">
              <a:ea typeface="ＭＳ Ｐゴシック" charset="0"/>
            </a:endParaRPr>
          </a:p>
          <a:p>
            <a:pPr algn="ctr" eaLnBrk="1" hangingPunct="1">
              <a:buFont typeface="Wingdings" charset="0"/>
              <a:buNone/>
              <a:defRPr/>
            </a:pPr>
            <a:endParaRPr lang="en-US">
              <a:ea typeface="ＭＳ Ｐゴシック" charset="0"/>
            </a:endParaRPr>
          </a:p>
          <a:p>
            <a:pPr algn="ctr" eaLnBrk="1" hangingPunct="1">
              <a:buFont typeface="Wingdings" charset="0"/>
              <a:buNone/>
              <a:defRPr/>
            </a:pPr>
            <a:endParaRPr lang="en-US">
              <a:ea typeface="ＭＳ Ｐゴシック" charset="0"/>
            </a:endParaRPr>
          </a:p>
          <a:p>
            <a:pPr algn="ctr" eaLnBrk="1" hangingPunct="1">
              <a:buFont typeface="Wingdings" charset="0"/>
              <a:buNone/>
              <a:defRPr/>
            </a:pPr>
            <a:r>
              <a:rPr lang="en-US">
                <a:ea typeface="ＭＳ Ｐゴシック" charset="0"/>
                <a:hlinkClick r:id="rId2" action="ppaction://hlinksldjump"/>
              </a:rPr>
              <a:t>Back</a:t>
            </a:r>
            <a:endParaRPr lang="en-US">
              <a:ea typeface="ＭＳ Ｐゴシック" charset="0"/>
            </a:endParaRPr>
          </a:p>
          <a:p>
            <a:pPr algn="ctr" eaLnBrk="1" hangingPunct="1">
              <a:buFont typeface="Wingdings" charset="0"/>
              <a:buNone/>
              <a:defRPr/>
            </a:pPr>
            <a:r>
              <a:rPr lang="en-US" u="sng">
                <a:ea typeface="ＭＳ Ｐゴシック" charset="0"/>
                <a:hlinkClick r:id="rId3" action="ppaction://hlinksldjump"/>
              </a:rPr>
              <a:t>Question</a:t>
            </a:r>
            <a:endParaRPr lang="en-US">
              <a:ea typeface="ＭＳ Ｐゴシック" charset="0"/>
            </a:endParaRPr>
          </a:p>
        </p:txBody>
      </p:sp>
      <p:pic>
        <p:nvPicPr>
          <p:cNvPr id="38915" name="Picture 4" descr="mage result for magnetic force charged particle">
            <a:extLst>
              <a:ext uri="{FF2B5EF4-FFF2-40B4-BE49-F238E27FC236}">
                <a16:creationId xmlns:a16="http://schemas.microsoft.com/office/drawing/2014/main" id="{F5A63A1B-D855-4651-AA06-33B230526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81200"/>
            <a:ext cx="40322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2">
            <a:extLst>
              <a:ext uri="{FF2B5EF4-FFF2-40B4-BE49-F238E27FC236}">
                <a16:creationId xmlns:a16="http://schemas.microsoft.com/office/drawing/2014/main" id="{DFA63702-38FF-4464-A457-8C8C021A2CEA}"/>
              </a:ext>
            </a:extLst>
          </p:cNvPr>
          <p:cNvSpPr txBox="1">
            <a:spLocks noChangeArrowheads="1"/>
          </p:cNvSpPr>
          <p:nvPr/>
        </p:nvSpPr>
        <p:spPr bwMode="auto">
          <a:xfrm>
            <a:off x="5410200" y="2362200"/>
            <a:ext cx="3581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a:t>The direction that this negatively charged particle feels at the instant shown.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37108F2-931F-FC4E-ABF1-362737C86C0B}"/>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Intro Physics 600</a:t>
            </a:r>
          </a:p>
        </p:txBody>
      </p:sp>
      <p:sp>
        <p:nvSpPr>
          <p:cNvPr id="50179" name="Rectangle 3">
            <a:extLst>
              <a:ext uri="{FF2B5EF4-FFF2-40B4-BE49-F238E27FC236}">
                <a16:creationId xmlns:a16="http://schemas.microsoft.com/office/drawing/2014/main" id="{4E46BB7B-3757-8E44-BC98-44DE1558DF50}"/>
              </a:ext>
            </a:extLst>
          </p:cNvPr>
          <p:cNvSpPr>
            <a:spLocks noGrp="1" noChangeArrowheads="1"/>
          </p:cNvSpPr>
          <p:nvPr>
            <p:ph type="body" idx="1"/>
          </p:nvPr>
        </p:nvSpPr>
        <p:spPr>
          <a:xfrm>
            <a:off x="762000" y="1981200"/>
            <a:ext cx="7924800" cy="4114800"/>
          </a:xfrm>
        </p:spPr>
        <p:txBody>
          <a:bodyPr/>
          <a:lstStyle/>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r>
              <a:rPr lang="en-US" u="sng">
                <a:ea typeface="ＭＳ Ｐゴシック" charset="0"/>
                <a:hlinkClick r:id="rId2" action="ppaction://hlinksldjump"/>
              </a:rPr>
              <a:t>Back</a:t>
            </a:r>
            <a:endParaRPr lang="en-US">
              <a:ea typeface="ＭＳ Ｐゴシック" charset="0"/>
            </a:endParaRPr>
          </a:p>
          <a:p>
            <a:pPr algn="ctr" eaLnBrk="1" hangingPunct="1">
              <a:buFont typeface="Wingdings" charset="0"/>
              <a:buNone/>
              <a:defRPr/>
            </a:pPr>
            <a:r>
              <a:rPr lang="en-US" u="sng">
                <a:ea typeface="ＭＳ Ｐゴシック" charset="0"/>
                <a:hlinkClick r:id="rId3" action="ppaction://hlinksldjump"/>
              </a:rPr>
              <a:t>Question</a:t>
            </a:r>
            <a:endParaRPr lang="en-US">
              <a:ea typeface="ＭＳ Ｐゴシック" charset="0"/>
            </a:endParaRPr>
          </a:p>
          <a:p>
            <a:pPr algn="ctr" eaLnBrk="1" hangingPunct="1">
              <a:buFont typeface="Wingdings" charset="0"/>
              <a:buNone/>
              <a:defRPr/>
            </a:pPr>
            <a:endParaRPr lang="en-US">
              <a:ea typeface="ＭＳ Ｐゴシック" charset="0"/>
            </a:endParaRPr>
          </a:p>
        </p:txBody>
      </p:sp>
      <p:pic>
        <p:nvPicPr>
          <p:cNvPr id="39939" name="Picture 1">
            <a:extLst>
              <a:ext uri="{FF2B5EF4-FFF2-40B4-BE49-F238E27FC236}">
                <a16:creationId xmlns:a16="http://schemas.microsoft.com/office/drawing/2014/main" id="{9FFE7BCD-95CE-4378-AEA5-18E523ADB6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81200"/>
            <a:ext cx="419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2">
            <a:extLst>
              <a:ext uri="{FF2B5EF4-FFF2-40B4-BE49-F238E27FC236}">
                <a16:creationId xmlns:a16="http://schemas.microsoft.com/office/drawing/2014/main" id="{0232D023-7C8B-468B-AB79-4A560990BFB9}"/>
              </a:ext>
            </a:extLst>
          </p:cNvPr>
          <p:cNvSpPr txBox="1">
            <a:spLocks noChangeArrowheads="1"/>
          </p:cNvSpPr>
          <p:nvPr/>
        </p:nvSpPr>
        <p:spPr bwMode="auto">
          <a:xfrm>
            <a:off x="5486400" y="1981200"/>
            <a:ext cx="320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800"/>
              <a:t>The medium with the larger index of refraction.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913082B-FB17-B54C-8E0C-0CBE1D89291E}"/>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Intro Physics 800</a:t>
            </a:r>
          </a:p>
        </p:txBody>
      </p:sp>
      <p:sp>
        <p:nvSpPr>
          <p:cNvPr id="51203" name="Rectangle 3">
            <a:extLst>
              <a:ext uri="{FF2B5EF4-FFF2-40B4-BE49-F238E27FC236}">
                <a16:creationId xmlns:a16="http://schemas.microsoft.com/office/drawing/2014/main" id="{729A2E0E-D08D-1144-9770-8FA673347126}"/>
              </a:ext>
            </a:extLst>
          </p:cNvPr>
          <p:cNvSpPr>
            <a:spLocks noGrp="1" noChangeArrowheads="1"/>
          </p:cNvSpPr>
          <p:nvPr>
            <p:ph type="body" idx="1"/>
          </p:nvPr>
        </p:nvSpPr>
        <p:spPr/>
        <p:txBody>
          <a:bodyPr/>
          <a:lstStyle/>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r>
              <a:rPr lang="en-US" u="sng">
                <a:ea typeface="ＭＳ Ｐゴシック" charset="0"/>
                <a:hlinkClick r:id="rId2" action="ppaction://hlinksldjump"/>
              </a:rPr>
              <a:t>Back</a:t>
            </a:r>
            <a:endParaRPr lang="en-US">
              <a:ea typeface="ＭＳ Ｐゴシック" charset="0"/>
            </a:endParaRPr>
          </a:p>
          <a:p>
            <a:pPr algn="ctr" eaLnBrk="1" hangingPunct="1">
              <a:buFont typeface="Wingdings" charset="0"/>
              <a:buNone/>
              <a:defRPr/>
            </a:pPr>
            <a:r>
              <a:rPr lang="en-US" u="sng">
                <a:ea typeface="ＭＳ Ｐゴシック" charset="0"/>
                <a:hlinkClick r:id="rId3" action="ppaction://hlinksldjump"/>
              </a:rPr>
              <a:t>Question</a:t>
            </a:r>
            <a:endParaRPr lang="en-US">
              <a:ea typeface="ＭＳ Ｐゴシック" charset="0"/>
            </a:endParaRPr>
          </a:p>
          <a:p>
            <a:pPr algn="ctr" eaLnBrk="1" hangingPunct="1">
              <a:buFont typeface="Wingdings" charset="0"/>
              <a:buNone/>
              <a:defRPr/>
            </a:pPr>
            <a:endParaRPr lang="en-US">
              <a:ea typeface="ＭＳ Ｐゴシック" charset="0"/>
            </a:endParaRPr>
          </a:p>
        </p:txBody>
      </p:sp>
      <p:pic>
        <p:nvPicPr>
          <p:cNvPr id="40963" name="Picture 1">
            <a:extLst>
              <a:ext uri="{FF2B5EF4-FFF2-40B4-BE49-F238E27FC236}">
                <a16:creationId xmlns:a16="http://schemas.microsoft.com/office/drawing/2014/main" id="{075165DD-7542-49D7-8F93-B757983464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81200"/>
            <a:ext cx="54610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2">
            <a:extLst>
              <a:ext uri="{FF2B5EF4-FFF2-40B4-BE49-F238E27FC236}">
                <a16:creationId xmlns:a16="http://schemas.microsoft.com/office/drawing/2014/main" id="{3789D4D7-1B51-416A-84AB-506BC70C4F85}"/>
              </a:ext>
            </a:extLst>
          </p:cNvPr>
          <p:cNvSpPr txBox="1">
            <a:spLocks noChangeArrowheads="1"/>
          </p:cNvSpPr>
          <p:nvPr/>
        </p:nvSpPr>
        <p:spPr bwMode="auto">
          <a:xfrm>
            <a:off x="6629400" y="2133600"/>
            <a:ext cx="2362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800"/>
              <a:t>The speed of a traveling wave represented by the two graphs shown.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3B6CDE3-3D3E-B64E-BF90-23E7A452CF2F}"/>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Intro Physics </a:t>
            </a:r>
            <a:r>
              <a:rPr lang="en-US" altLang="en-US" sz="4800">
                <a:ea typeface="ＭＳ Ｐゴシック" panose="020B0600070205080204" pitchFamily="34" charset="-128"/>
              </a:rPr>
              <a:t>1000</a:t>
            </a:r>
          </a:p>
        </p:txBody>
      </p:sp>
      <p:sp>
        <p:nvSpPr>
          <p:cNvPr id="52227" name="Rectangle 3">
            <a:extLst>
              <a:ext uri="{FF2B5EF4-FFF2-40B4-BE49-F238E27FC236}">
                <a16:creationId xmlns:a16="http://schemas.microsoft.com/office/drawing/2014/main" id="{7C4B94E8-92D3-1244-A4AB-A73B3A00E140}"/>
              </a:ext>
            </a:extLst>
          </p:cNvPr>
          <p:cNvSpPr>
            <a:spLocks noGrp="1" noChangeArrowheads="1"/>
          </p:cNvSpPr>
          <p:nvPr>
            <p:ph type="body" idx="1"/>
          </p:nvPr>
        </p:nvSpPr>
        <p:spPr>
          <a:xfrm>
            <a:off x="457200" y="2514600"/>
            <a:ext cx="8229600" cy="3962400"/>
          </a:xfrm>
        </p:spPr>
        <p:txBody>
          <a:bodyPr/>
          <a:lstStyle/>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r>
              <a:rPr lang="en-US" u="sng">
                <a:ea typeface="ＭＳ Ｐゴシック" charset="0"/>
                <a:hlinkClick r:id="rId2" action="ppaction://hlinksldjump"/>
              </a:rPr>
              <a:t>Back</a:t>
            </a:r>
            <a:endParaRPr lang="en-US">
              <a:ea typeface="ＭＳ Ｐゴシック" charset="0"/>
            </a:endParaRPr>
          </a:p>
          <a:p>
            <a:pPr algn="ctr" eaLnBrk="1" hangingPunct="1">
              <a:buFont typeface="Wingdings" charset="0"/>
              <a:buNone/>
              <a:defRPr/>
            </a:pPr>
            <a:r>
              <a:rPr lang="en-US" u="sng">
                <a:ea typeface="ＭＳ Ｐゴシック" charset="0"/>
                <a:hlinkClick r:id="rId3" action="ppaction://hlinksldjump"/>
              </a:rPr>
              <a:t>Question</a:t>
            </a:r>
            <a:endParaRPr lang="en-US">
              <a:ea typeface="ＭＳ Ｐゴシック" charset="0"/>
            </a:endParaRPr>
          </a:p>
          <a:p>
            <a:pPr algn="ctr" eaLnBrk="1" hangingPunct="1">
              <a:buFont typeface="Wingdings" charset="0"/>
              <a:buNone/>
              <a:defRPr/>
            </a:pPr>
            <a:endParaRPr lang="en-US">
              <a:ea typeface="ＭＳ Ｐゴシック" charset="0"/>
            </a:endParaRPr>
          </a:p>
        </p:txBody>
      </p:sp>
      <p:pic>
        <p:nvPicPr>
          <p:cNvPr id="41987" name="Picture 2">
            <a:extLst>
              <a:ext uri="{FF2B5EF4-FFF2-40B4-BE49-F238E27FC236}">
                <a16:creationId xmlns:a16="http://schemas.microsoft.com/office/drawing/2014/main" id="{1B0530CB-EAE7-46C8-BDAA-C3826A5E25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981200"/>
            <a:ext cx="91440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3">
            <a:extLst>
              <a:ext uri="{FF2B5EF4-FFF2-40B4-BE49-F238E27FC236}">
                <a16:creationId xmlns:a16="http://schemas.microsoft.com/office/drawing/2014/main" id="{32B00798-FA16-4D6C-8060-17637AC26C29}"/>
              </a:ext>
            </a:extLst>
          </p:cNvPr>
          <p:cNvSpPr txBox="1">
            <a:spLocks noChangeArrowheads="1"/>
          </p:cNvSpPr>
          <p:nvPr/>
        </p:nvSpPr>
        <p:spPr bwMode="auto">
          <a:xfrm>
            <a:off x="914400" y="3962400"/>
            <a:ext cx="777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a:t>A location on the line where the electric field is zero.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F58BE4D6-42B5-4175-B133-B271261F3CB2}"/>
              </a:ext>
            </a:extLst>
          </p:cNvPr>
          <p:cNvSpPr>
            <a:spLocks noChangeArrowheads="1"/>
          </p:cNvSpPr>
          <p:nvPr/>
        </p:nvSpPr>
        <p:spPr bwMode="auto">
          <a:xfrm>
            <a:off x="2209800" y="2590800"/>
            <a:ext cx="4724400" cy="1600200"/>
          </a:xfrm>
          <a:prstGeom prst="rect">
            <a:avLst/>
          </a:prstGeom>
          <a:solidFill>
            <a:schemeClr val="tx1"/>
          </a:solidFill>
          <a:ln w="9525">
            <a:solidFill>
              <a:schemeClr val="tx1"/>
            </a:solidFill>
            <a:round/>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endParaRPr lang="en-US" altLang="en-US" sz="1800"/>
          </a:p>
        </p:txBody>
      </p:sp>
      <p:sp>
        <p:nvSpPr>
          <p:cNvPr id="53250" name="Rectangle 2">
            <a:extLst>
              <a:ext uri="{FF2B5EF4-FFF2-40B4-BE49-F238E27FC236}">
                <a16:creationId xmlns:a16="http://schemas.microsoft.com/office/drawing/2014/main" id="{4A6C9D61-0C74-4E4A-8FD7-ECBC1886AF89}"/>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Formula 200</a:t>
            </a:r>
          </a:p>
        </p:txBody>
      </p:sp>
      <p:sp>
        <p:nvSpPr>
          <p:cNvPr id="53251" name="Rectangle 3">
            <a:extLst>
              <a:ext uri="{FF2B5EF4-FFF2-40B4-BE49-F238E27FC236}">
                <a16:creationId xmlns:a16="http://schemas.microsoft.com/office/drawing/2014/main" id="{55ABA9E0-38B0-EC40-BA7B-FD580E31711C}"/>
              </a:ext>
            </a:extLst>
          </p:cNvPr>
          <p:cNvSpPr>
            <a:spLocks noGrp="1" noChangeArrowheads="1"/>
          </p:cNvSpPr>
          <p:nvPr>
            <p:ph type="body" idx="1"/>
          </p:nvPr>
        </p:nvSpPr>
        <p:spPr/>
        <p:txBody>
          <a:bodyPr/>
          <a:lstStyle/>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r>
              <a:rPr lang="en-US" u="sng">
                <a:ea typeface="ＭＳ Ｐゴシック" charset="0"/>
                <a:hlinkClick r:id="rId2" action="ppaction://hlinksldjump"/>
              </a:rPr>
              <a:t>Back</a:t>
            </a:r>
            <a:endParaRPr lang="en-US">
              <a:ea typeface="ＭＳ Ｐゴシック" charset="0"/>
            </a:endParaRPr>
          </a:p>
          <a:p>
            <a:pPr algn="ctr" eaLnBrk="1" hangingPunct="1">
              <a:buFont typeface="Wingdings" charset="0"/>
              <a:buNone/>
              <a:defRPr/>
            </a:pPr>
            <a:r>
              <a:rPr lang="en-US" u="sng">
                <a:ea typeface="ＭＳ Ｐゴシック" charset="0"/>
                <a:hlinkClick r:id="rId3" action="ppaction://hlinksldjump"/>
              </a:rPr>
              <a:t>Question</a:t>
            </a:r>
            <a:endParaRPr lang="en-US" u="sng">
              <a:ea typeface="ＭＳ Ｐゴシック" charset="0"/>
            </a:endParaRPr>
          </a:p>
        </p:txBody>
      </p:sp>
      <p:pic>
        <p:nvPicPr>
          <p:cNvPr id="43012" name="Picture 1">
            <a:extLst>
              <a:ext uri="{FF2B5EF4-FFF2-40B4-BE49-F238E27FC236}">
                <a16:creationId xmlns:a16="http://schemas.microsoft.com/office/drawing/2014/main" id="{F66E0737-17D7-4B5D-84E7-586DDEA0C5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3650" y="3257550"/>
            <a:ext cx="1536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012C6AC-E202-D142-A008-15CB85135801}"/>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Formula 400</a:t>
            </a:r>
          </a:p>
        </p:txBody>
      </p:sp>
      <p:sp>
        <p:nvSpPr>
          <p:cNvPr id="65539" name="Rectangle 3">
            <a:extLst>
              <a:ext uri="{FF2B5EF4-FFF2-40B4-BE49-F238E27FC236}">
                <a16:creationId xmlns:a16="http://schemas.microsoft.com/office/drawing/2014/main" id="{F2B8FEC7-D352-9648-9A9A-2CAC439A94E5}"/>
              </a:ext>
            </a:extLst>
          </p:cNvPr>
          <p:cNvSpPr>
            <a:spLocks noGrp="1" noChangeArrowheads="1"/>
          </p:cNvSpPr>
          <p:nvPr>
            <p:ph type="body" idx="1"/>
          </p:nvPr>
        </p:nvSpPr>
        <p:spPr/>
        <p:txBody>
          <a:bodyPr/>
          <a:lstStyle/>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r>
              <a:rPr lang="en-US" u="sng">
                <a:ea typeface="ＭＳ Ｐゴシック" charset="0"/>
                <a:hlinkClick r:id="rId2" action="ppaction://hlinksldjump"/>
              </a:rPr>
              <a:t>Back</a:t>
            </a:r>
            <a:endParaRPr lang="en-US">
              <a:ea typeface="ＭＳ Ｐゴシック" charset="0"/>
            </a:endParaRPr>
          </a:p>
          <a:p>
            <a:pPr algn="ctr" eaLnBrk="1" hangingPunct="1">
              <a:buFont typeface="Wingdings" charset="0"/>
              <a:buNone/>
              <a:defRPr/>
            </a:pPr>
            <a:r>
              <a:rPr lang="en-US" u="sng">
                <a:ea typeface="ＭＳ Ｐゴシック" charset="0"/>
                <a:hlinkClick r:id="rId3" action="ppaction://hlinksldjump"/>
              </a:rPr>
              <a:t>Question</a:t>
            </a:r>
            <a:endParaRPr lang="en-US">
              <a:ea typeface="ＭＳ Ｐゴシック" charset="0"/>
            </a:endParaRPr>
          </a:p>
          <a:p>
            <a:pPr algn="ctr" eaLnBrk="1" hangingPunct="1">
              <a:buFont typeface="Wingdings" charset="0"/>
              <a:buNone/>
              <a:defRPr/>
            </a:pPr>
            <a:endParaRPr lang="en-US">
              <a:ea typeface="ＭＳ Ｐゴシック" charset="0"/>
            </a:endParaRPr>
          </a:p>
        </p:txBody>
      </p:sp>
      <p:pic>
        <p:nvPicPr>
          <p:cNvPr id="44035" name="Picture 4">
            <a:extLst>
              <a:ext uri="{FF2B5EF4-FFF2-40B4-BE49-F238E27FC236}">
                <a16:creationId xmlns:a16="http://schemas.microsoft.com/office/drawing/2014/main" id="{58B0D001-353F-4165-83FF-99D7EF39D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747963"/>
            <a:ext cx="59436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FD9A8A9-4A92-A24B-8981-579AD77D3DA1}"/>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Formula 600</a:t>
            </a:r>
          </a:p>
        </p:txBody>
      </p:sp>
      <p:sp>
        <p:nvSpPr>
          <p:cNvPr id="56323" name="Rectangle 3">
            <a:extLst>
              <a:ext uri="{FF2B5EF4-FFF2-40B4-BE49-F238E27FC236}">
                <a16:creationId xmlns:a16="http://schemas.microsoft.com/office/drawing/2014/main" id="{CF7A9828-88CE-0D43-ABBE-34A7554A8A77}"/>
              </a:ext>
            </a:extLst>
          </p:cNvPr>
          <p:cNvSpPr>
            <a:spLocks noGrp="1" noChangeArrowheads="1"/>
          </p:cNvSpPr>
          <p:nvPr>
            <p:ph type="body" idx="1"/>
          </p:nvPr>
        </p:nvSpPr>
        <p:spPr/>
        <p:txBody>
          <a:bodyPr/>
          <a:lstStyle/>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r>
              <a:rPr lang="en-US" u="sng">
                <a:ea typeface="ＭＳ Ｐゴシック" charset="0"/>
                <a:hlinkClick r:id="rId2" action="ppaction://hlinksldjump"/>
              </a:rPr>
              <a:t>Back</a:t>
            </a:r>
            <a:endParaRPr lang="en-US">
              <a:ea typeface="ＭＳ Ｐゴシック" charset="0"/>
            </a:endParaRPr>
          </a:p>
          <a:p>
            <a:pPr marL="609600" indent="-609600" algn="ctr" eaLnBrk="1" hangingPunct="1">
              <a:buFont typeface="Wingdings" charset="0"/>
              <a:buNone/>
              <a:defRPr/>
            </a:pPr>
            <a:r>
              <a:rPr lang="en-US" u="sng">
                <a:ea typeface="ＭＳ Ｐゴシック" charset="0"/>
                <a:hlinkClick r:id="rId3" action="ppaction://hlinksldjump"/>
              </a:rPr>
              <a:t>Question</a:t>
            </a:r>
            <a:endParaRPr lang="en-US" u="sng">
              <a:ea typeface="ＭＳ Ｐゴシック" charset="0"/>
            </a:endParaRPr>
          </a:p>
        </p:txBody>
      </p:sp>
      <p:sp>
        <p:nvSpPr>
          <p:cNvPr id="45059" name="Rectangle 3">
            <a:extLst>
              <a:ext uri="{FF2B5EF4-FFF2-40B4-BE49-F238E27FC236}">
                <a16:creationId xmlns:a16="http://schemas.microsoft.com/office/drawing/2014/main" id="{F7459B74-31F5-4146-8DD9-AF592161B6D6}"/>
              </a:ext>
            </a:extLst>
          </p:cNvPr>
          <p:cNvSpPr>
            <a:spLocks noChangeArrowheads="1"/>
          </p:cNvSpPr>
          <p:nvPr/>
        </p:nvSpPr>
        <p:spPr bwMode="auto">
          <a:xfrm>
            <a:off x="2209800" y="2590800"/>
            <a:ext cx="4724400" cy="1600200"/>
          </a:xfrm>
          <a:prstGeom prst="rect">
            <a:avLst/>
          </a:prstGeom>
          <a:solidFill>
            <a:schemeClr val="tx1"/>
          </a:solidFill>
          <a:ln w="9525">
            <a:solidFill>
              <a:schemeClr val="tx1"/>
            </a:solidFill>
            <a:round/>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endParaRPr lang="en-US" altLang="en-US" sz="1800"/>
          </a:p>
        </p:txBody>
      </p:sp>
      <p:pic>
        <p:nvPicPr>
          <p:cNvPr id="45060" name="Picture 4">
            <a:extLst>
              <a:ext uri="{FF2B5EF4-FFF2-40B4-BE49-F238E27FC236}">
                <a16:creationId xmlns:a16="http://schemas.microsoft.com/office/drawing/2014/main" id="{CBB71738-4F4B-4EE4-9B59-4903C094C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475" y="2751138"/>
            <a:ext cx="25590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8E26-4F91-0546-97A4-C68E02FB5D12}"/>
              </a:ext>
            </a:extLst>
          </p:cNvPr>
          <p:cNvSpPr>
            <a:spLocks noGrp="1"/>
          </p:cNvSpPr>
          <p:nvPr>
            <p:ph type="title"/>
          </p:nvPr>
        </p:nvSpPr>
        <p:spPr/>
        <p:txBody>
          <a:bodyPr/>
          <a:lstStyle/>
          <a:p>
            <a:pPr>
              <a:defRPr/>
            </a:pPr>
            <a:r>
              <a:rPr lang="en-US" altLang="en-US">
                <a:ea typeface="ＭＳ Ｐゴシック" panose="020B0600070205080204" pitchFamily="34" charset="-128"/>
              </a:rPr>
              <a:t>Final Jeopardy Category:</a:t>
            </a:r>
          </a:p>
        </p:txBody>
      </p:sp>
      <p:sp>
        <p:nvSpPr>
          <p:cNvPr id="6" name="Title 1">
            <a:extLst>
              <a:ext uri="{FF2B5EF4-FFF2-40B4-BE49-F238E27FC236}">
                <a16:creationId xmlns:a16="http://schemas.microsoft.com/office/drawing/2014/main" id="{5374362B-9684-4541-B065-1FC7459643FB}"/>
              </a:ext>
            </a:extLst>
          </p:cNvPr>
          <p:cNvSpPr txBox="1">
            <a:spLocks/>
          </p:cNvSpPr>
          <p:nvPr/>
        </p:nvSpPr>
        <p:spPr bwMode="auto">
          <a:xfrm>
            <a:off x="762000" y="2286000"/>
            <a:ext cx="8229600" cy="1371600"/>
          </a:xfrm>
          <a:prstGeom prst="rect">
            <a:avLst/>
          </a:prstGeom>
          <a:noFill/>
          <a:ln w="9525">
            <a:noFill/>
            <a:miter lim="800000"/>
            <a:headEnd/>
            <a:tailEnd/>
          </a:ln>
          <a:effectLst/>
        </p:spPr>
        <p:txBody>
          <a:bodyPr anchor="ct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4400">
                <a:solidFill>
                  <a:schemeClr val="tx2"/>
                </a:solidFill>
                <a:effectLst>
                  <a:outerShdw blurRad="38100" dist="38100" dir="2700000" algn="tl">
                    <a:srgbClr val="000000"/>
                  </a:outerShdw>
                </a:effectLst>
              </a:rPr>
              <a:t>Pop culture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5F1A8C4-6D71-A142-9B92-593DD6269B51}"/>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Formula 800</a:t>
            </a:r>
          </a:p>
        </p:txBody>
      </p:sp>
      <p:sp>
        <p:nvSpPr>
          <p:cNvPr id="57347" name="Rectangle 3">
            <a:extLst>
              <a:ext uri="{FF2B5EF4-FFF2-40B4-BE49-F238E27FC236}">
                <a16:creationId xmlns:a16="http://schemas.microsoft.com/office/drawing/2014/main" id="{89C0A52A-6EDC-954E-A3BB-34840948B19A}"/>
              </a:ext>
            </a:extLst>
          </p:cNvPr>
          <p:cNvSpPr>
            <a:spLocks noGrp="1" noChangeArrowheads="1"/>
          </p:cNvSpPr>
          <p:nvPr>
            <p:ph type="body" idx="1"/>
          </p:nvPr>
        </p:nvSpPr>
        <p:spPr/>
        <p:txBody>
          <a:bodyPr/>
          <a:lstStyle/>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r>
              <a:rPr lang="en-US" u="sng">
                <a:ea typeface="ＭＳ Ｐゴシック" charset="0"/>
                <a:hlinkClick r:id="rId2" action="ppaction://hlinksldjump"/>
              </a:rPr>
              <a:t>Back</a:t>
            </a:r>
            <a:endParaRPr lang="en-US">
              <a:ea typeface="ＭＳ Ｐゴシック" charset="0"/>
            </a:endParaRPr>
          </a:p>
          <a:p>
            <a:pPr algn="ctr" eaLnBrk="1" hangingPunct="1">
              <a:buFont typeface="Wingdings" charset="0"/>
              <a:buNone/>
              <a:defRPr/>
            </a:pPr>
            <a:r>
              <a:rPr lang="en-US" u="sng">
                <a:ea typeface="ＭＳ Ｐゴシック" charset="0"/>
                <a:hlinkClick r:id="rId3" action="ppaction://hlinksldjump"/>
              </a:rPr>
              <a:t>Question</a:t>
            </a:r>
            <a:endParaRPr lang="en-US" u="sng">
              <a:ea typeface="ＭＳ Ｐゴシック" charset="0"/>
            </a:endParaRPr>
          </a:p>
        </p:txBody>
      </p:sp>
      <p:sp>
        <p:nvSpPr>
          <p:cNvPr id="46083" name="Rectangle 3">
            <a:extLst>
              <a:ext uri="{FF2B5EF4-FFF2-40B4-BE49-F238E27FC236}">
                <a16:creationId xmlns:a16="http://schemas.microsoft.com/office/drawing/2014/main" id="{DF0E7E21-006A-4006-8F91-1E81E73F1D08}"/>
              </a:ext>
            </a:extLst>
          </p:cNvPr>
          <p:cNvSpPr>
            <a:spLocks noChangeArrowheads="1"/>
          </p:cNvSpPr>
          <p:nvPr/>
        </p:nvSpPr>
        <p:spPr bwMode="auto">
          <a:xfrm>
            <a:off x="2209800" y="2590800"/>
            <a:ext cx="4724400" cy="1600200"/>
          </a:xfrm>
          <a:prstGeom prst="rect">
            <a:avLst/>
          </a:prstGeom>
          <a:solidFill>
            <a:schemeClr val="tx1"/>
          </a:solidFill>
          <a:ln w="9525">
            <a:solidFill>
              <a:schemeClr val="tx1"/>
            </a:solidFill>
            <a:round/>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endParaRPr lang="en-US" altLang="en-US" sz="1800"/>
          </a:p>
        </p:txBody>
      </p:sp>
      <p:pic>
        <p:nvPicPr>
          <p:cNvPr id="46084" name="Picture 4">
            <a:extLst>
              <a:ext uri="{FF2B5EF4-FFF2-40B4-BE49-F238E27FC236}">
                <a16:creationId xmlns:a16="http://schemas.microsoft.com/office/drawing/2014/main" id="{81159AF8-D3A3-4BD1-AF2D-E78224E82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792413"/>
            <a:ext cx="23145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DD78E09-EED4-D845-AD50-BC9C01F41CC2}"/>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Formula 1000</a:t>
            </a:r>
          </a:p>
        </p:txBody>
      </p:sp>
      <p:sp>
        <p:nvSpPr>
          <p:cNvPr id="58371" name="Rectangle 3">
            <a:extLst>
              <a:ext uri="{FF2B5EF4-FFF2-40B4-BE49-F238E27FC236}">
                <a16:creationId xmlns:a16="http://schemas.microsoft.com/office/drawing/2014/main" id="{39A94931-C2D7-0044-BBBA-EEEF56A2C586}"/>
              </a:ext>
            </a:extLst>
          </p:cNvPr>
          <p:cNvSpPr>
            <a:spLocks noGrp="1" noChangeArrowheads="1"/>
          </p:cNvSpPr>
          <p:nvPr>
            <p:ph type="body" idx="1"/>
          </p:nvPr>
        </p:nvSpPr>
        <p:spPr/>
        <p:txBody>
          <a:bodyPr/>
          <a:lstStyle/>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endParaRPr lang="en-US" u="sng">
              <a:ea typeface="ＭＳ Ｐゴシック" charset="0"/>
              <a:hlinkClick r:id="rId2" action="ppaction://hlinksldjump"/>
            </a:endParaRPr>
          </a:p>
          <a:p>
            <a:pPr algn="ctr" eaLnBrk="1" hangingPunct="1">
              <a:buFont typeface="Wingdings" charset="0"/>
              <a:buNone/>
              <a:defRPr/>
            </a:pPr>
            <a:r>
              <a:rPr lang="en-US" u="sng">
                <a:ea typeface="ＭＳ Ｐゴシック" charset="0"/>
                <a:hlinkClick r:id="rId2" action="ppaction://hlinksldjump"/>
              </a:rPr>
              <a:t>Back</a:t>
            </a:r>
            <a:endParaRPr lang="en-US">
              <a:ea typeface="ＭＳ Ｐゴシック" charset="0"/>
            </a:endParaRPr>
          </a:p>
          <a:p>
            <a:pPr algn="ctr" eaLnBrk="1" hangingPunct="1">
              <a:buFont typeface="Wingdings" charset="0"/>
              <a:buNone/>
              <a:defRPr/>
            </a:pPr>
            <a:r>
              <a:rPr lang="en-US" u="sng">
                <a:ea typeface="ＭＳ Ｐゴシック" charset="0"/>
                <a:hlinkClick r:id="rId3" action="ppaction://hlinksldjump"/>
              </a:rPr>
              <a:t>Question</a:t>
            </a:r>
            <a:endParaRPr lang="en-US" u="sng">
              <a:ea typeface="ＭＳ Ｐゴシック" charset="0"/>
            </a:endParaRPr>
          </a:p>
        </p:txBody>
      </p:sp>
      <p:sp>
        <p:nvSpPr>
          <p:cNvPr id="47107" name="Rectangle 3">
            <a:extLst>
              <a:ext uri="{FF2B5EF4-FFF2-40B4-BE49-F238E27FC236}">
                <a16:creationId xmlns:a16="http://schemas.microsoft.com/office/drawing/2014/main" id="{9386D3F8-1D46-4038-B1F4-B4CC81E04071}"/>
              </a:ext>
            </a:extLst>
          </p:cNvPr>
          <p:cNvSpPr>
            <a:spLocks noChangeArrowheads="1"/>
          </p:cNvSpPr>
          <p:nvPr/>
        </p:nvSpPr>
        <p:spPr bwMode="auto">
          <a:xfrm>
            <a:off x="2209800" y="2667000"/>
            <a:ext cx="4724400" cy="1600200"/>
          </a:xfrm>
          <a:prstGeom prst="rect">
            <a:avLst/>
          </a:prstGeom>
          <a:solidFill>
            <a:schemeClr val="tx1"/>
          </a:solidFill>
          <a:ln w="9525">
            <a:solidFill>
              <a:schemeClr val="tx1"/>
            </a:solidFill>
            <a:round/>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endParaRPr lang="en-US" altLang="en-US" sz="1800"/>
          </a:p>
        </p:txBody>
      </p:sp>
      <p:pic>
        <p:nvPicPr>
          <p:cNvPr id="47108" name="Picture 4">
            <a:extLst>
              <a:ext uri="{FF2B5EF4-FFF2-40B4-BE49-F238E27FC236}">
                <a16:creationId xmlns:a16="http://schemas.microsoft.com/office/drawing/2014/main" id="{DF73BCEA-37D7-4338-A9A9-A9DD04CBA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048000"/>
            <a:ext cx="2616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3CC486B-E202-0F43-AD38-B8007B5D2DEB}"/>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Physicist 200</a:t>
            </a:r>
          </a:p>
        </p:txBody>
      </p:sp>
      <p:sp>
        <p:nvSpPr>
          <p:cNvPr id="60419" name="Rectangle 3">
            <a:extLst>
              <a:ext uri="{FF2B5EF4-FFF2-40B4-BE49-F238E27FC236}">
                <a16:creationId xmlns:a16="http://schemas.microsoft.com/office/drawing/2014/main" id="{AB998183-FF1E-124E-B9B3-9D61D6539F06}"/>
              </a:ext>
            </a:extLst>
          </p:cNvPr>
          <p:cNvSpPr>
            <a:spLocks noGrp="1" noChangeArrowheads="1"/>
          </p:cNvSpPr>
          <p:nvPr>
            <p:ph type="body" idx="1"/>
          </p:nvPr>
        </p:nvSpPr>
        <p:spPr/>
        <p:txBody>
          <a:bodyPr/>
          <a:lstStyle/>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r>
              <a:rPr lang="en-US" u="sng">
                <a:ea typeface="ＭＳ Ｐゴシック" charset="0"/>
                <a:hlinkClick r:id="rId2" action="ppaction://hlinksldjump"/>
              </a:rPr>
              <a:t>Back</a:t>
            </a:r>
            <a:endParaRPr lang="en-US">
              <a:ea typeface="ＭＳ Ｐゴシック" charset="0"/>
            </a:endParaRPr>
          </a:p>
          <a:p>
            <a:pPr marL="609600" indent="-609600" algn="ctr" eaLnBrk="1" hangingPunct="1">
              <a:buFont typeface="Wingdings" charset="0"/>
              <a:buNone/>
              <a:defRPr/>
            </a:pPr>
            <a:r>
              <a:rPr lang="en-US" u="sng">
                <a:ea typeface="ＭＳ Ｐゴシック" charset="0"/>
                <a:hlinkClick r:id="rId3" action="ppaction://hlinksldjump"/>
              </a:rPr>
              <a:t>Question</a:t>
            </a:r>
            <a:endParaRPr lang="en-US" u="sng">
              <a:ea typeface="ＭＳ Ｐゴシック" charset="0"/>
            </a:endParaRPr>
          </a:p>
        </p:txBody>
      </p:sp>
      <p:pic>
        <p:nvPicPr>
          <p:cNvPr id="48131" name="Picture 1">
            <a:extLst>
              <a:ext uri="{FF2B5EF4-FFF2-40B4-BE49-F238E27FC236}">
                <a16:creationId xmlns:a16="http://schemas.microsoft.com/office/drawing/2014/main" id="{B3E1C39F-C079-4A67-B4A4-934E418382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057400"/>
            <a:ext cx="5635625"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E26D8AF-1DDA-D643-8CDF-183041DB52F7}"/>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Physicist 400</a:t>
            </a:r>
          </a:p>
        </p:txBody>
      </p:sp>
      <p:sp>
        <p:nvSpPr>
          <p:cNvPr id="61443" name="Rectangle 3">
            <a:extLst>
              <a:ext uri="{FF2B5EF4-FFF2-40B4-BE49-F238E27FC236}">
                <a16:creationId xmlns:a16="http://schemas.microsoft.com/office/drawing/2014/main" id="{81C39AF1-6011-494D-9588-6DDD80474479}"/>
              </a:ext>
            </a:extLst>
          </p:cNvPr>
          <p:cNvSpPr>
            <a:spLocks noGrp="1" noChangeArrowheads="1"/>
          </p:cNvSpPr>
          <p:nvPr>
            <p:ph type="body" idx="1"/>
          </p:nvPr>
        </p:nvSpPr>
        <p:spPr/>
        <p:txBody>
          <a:bodyPr/>
          <a:lstStyle/>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r>
              <a:rPr lang="en-US" u="sng">
                <a:ea typeface="ＭＳ Ｐゴシック" charset="0"/>
                <a:hlinkClick r:id="rId2" action="ppaction://hlinksldjump"/>
              </a:rPr>
              <a:t>Back</a:t>
            </a:r>
            <a:endParaRPr lang="en-US">
              <a:ea typeface="ＭＳ Ｐゴシック" charset="0"/>
            </a:endParaRPr>
          </a:p>
          <a:p>
            <a:pPr marL="609600" indent="-609600" algn="ctr" eaLnBrk="1" hangingPunct="1">
              <a:buFont typeface="Wingdings" charset="0"/>
              <a:buNone/>
              <a:defRPr/>
            </a:pPr>
            <a:r>
              <a:rPr lang="en-US" u="sng">
                <a:ea typeface="ＭＳ Ｐゴシック" charset="0"/>
                <a:hlinkClick r:id="rId3" action="ppaction://hlinksldjump"/>
              </a:rPr>
              <a:t>Question</a:t>
            </a:r>
            <a:endParaRPr lang="en-US" u="sng">
              <a:ea typeface="ＭＳ Ｐゴシック" charset="0"/>
            </a:endParaRPr>
          </a:p>
        </p:txBody>
      </p:sp>
      <p:pic>
        <p:nvPicPr>
          <p:cNvPr id="49155" name="Picture 1">
            <a:extLst>
              <a:ext uri="{FF2B5EF4-FFF2-40B4-BE49-F238E27FC236}">
                <a16:creationId xmlns:a16="http://schemas.microsoft.com/office/drawing/2014/main" id="{24293918-CB24-4322-94B9-AE5B5D6156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905000"/>
            <a:ext cx="5259388"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7061477-86D1-694F-97CF-139280B8E79A}"/>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Physicist 600</a:t>
            </a:r>
          </a:p>
        </p:txBody>
      </p:sp>
      <p:sp>
        <p:nvSpPr>
          <p:cNvPr id="62467" name="Rectangle 3">
            <a:extLst>
              <a:ext uri="{FF2B5EF4-FFF2-40B4-BE49-F238E27FC236}">
                <a16:creationId xmlns:a16="http://schemas.microsoft.com/office/drawing/2014/main" id="{EA02419E-85A0-8048-9187-16B484471C35}"/>
              </a:ext>
            </a:extLst>
          </p:cNvPr>
          <p:cNvSpPr>
            <a:spLocks noGrp="1" noChangeArrowheads="1"/>
          </p:cNvSpPr>
          <p:nvPr>
            <p:ph type="body" idx="1"/>
          </p:nvPr>
        </p:nvSpPr>
        <p:spPr/>
        <p:txBody>
          <a:bodyPr/>
          <a:lstStyle/>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r>
              <a:rPr lang="en-US" u="sng">
                <a:ea typeface="ＭＳ Ｐゴシック" charset="0"/>
                <a:hlinkClick r:id="rId2" action="ppaction://hlinksldjump"/>
              </a:rPr>
              <a:t>Back</a:t>
            </a:r>
            <a:endParaRPr lang="en-US">
              <a:ea typeface="ＭＳ Ｐゴシック" charset="0"/>
            </a:endParaRPr>
          </a:p>
          <a:p>
            <a:pPr marL="609600" indent="-609600" algn="ctr" eaLnBrk="1" hangingPunct="1">
              <a:buFont typeface="Wingdings" charset="0"/>
              <a:buNone/>
              <a:defRPr/>
            </a:pPr>
            <a:r>
              <a:rPr lang="en-US" u="sng">
                <a:ea typeface="ＭＳ Ｐゴシック" charset="0"/>
                <a:hlinkClick r:id="rId3" action="ppaction://hlinksldjump"/>
              </a:rPr>
              <a:t>Question</a:t>
            </a:r>
            <a:endParaRPr lang="en-US" u="sng">
              <a:ea typeface="ＭＳ Ｐゴシック" charset="0"/>
            </a:endParaRPr>
          </a:p>
        </p:txBody>
      </p:sp>
      <p:pic>
        <p:nvPicPr>
          <p:cNvPr id="50179" name="Picture 1">
            <a:extLst>
              <a:ext uri="{FF2B5EF4-FFF2-40B4-BE49-F238E27FC236}">
                <a16:creationId xmlns:a16="http://schemas.microsoft.com/office/drawing/2014/main" id="{ABBE488E-14F3-44A8-86F9-D9A634D580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133600"/>
            <a:ext cx="73152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67AA5B4-1CDE-BC4F-B264-22316E6448EB}"/>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Physicist 800</a:t>
            </a:r>
          </a:p>
        </p:txBody>
      </p:sp>
      <p:sp>
        <p:nvSpPr>
          <p:cNvPr id="63491" name="Rectangle 3">
            <a:extLst>
              <a:ext uri="{FF2B5EF4-FFF2-40B4-BE49-F238E27FC236}">
                <a16:creationId xmlns:a16="http://schemas.microsoft.com/office/drawing/2014/main" id="{15BC5191-1CE1-2643-8AF3-FB509C4E247B}"/>
              </a:ext>
            </a:extLst>
          </p:cNvPr>
          <p:cNvSpPr>
            <a:spLocks noGrp="1" noChangeArrowheads="1"/>
          </p:cNvSpPr>
          <p:nvPr>
            <p:ph type="body" idx="1"/>
          </p:nvPr>
        </p:nvSpPr>
        <p:spPr/>
        <p:txBody>
          <a:bodyPr/>
          <a:lstStyle/>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r>
              <a:rPr lang="en-US" u="sng">
                <a:ea typeface="ＭＳ Ｐゴシック" charset="0"/>
                <a:hlinkClick r:id="rId2" action="ppaction://hlinksldjump"/>
              </a:rPr>
              <a:t>Back</a:t>
            </a:r>
            <a:endParaRPr lang="en-US">
              <a:ea typeface="ＭＳ Ｐゴシック" charset="0"/>
            </a:endParaRPr>
          </a:p>
          <a:p>
            <a:pPr marL="609600" indent="-609600" algn="ctr" eaLnBrk="1" hangingPunct="1">
              <a:buFont typeface="Wingdings" charset="0"/>
              <a:buNone/>
              <a:defRPr/>
            </a:pPr>
            <a:r>
              <a:rPr lang="en-US" u="sng">
                <a:ea typeface="ＭＳ Ｐゴシック" charset="0"/>
                <a:hlinkClick r:id="rId3" action="ppaction://hlinksldjump"/>
              </a:rPr>
              <a:t>Question</a:t>
            </a:r>
            <a:endParaRPr lang="en-US" u="sng">
              <a:ea typeface="ＭＳ Ｐゴシック" charset="0"/>
            </a:endParaRPr>
          </a:p>
        </p:txBody>
      </p:sp>
      <p:pic>
        <p:nvPicPr>
          <p:cNvPr id="51203" name="Picture 1">
            <a:extLst>
              <a:ext uri="{FF2B5EF4-FFF2-40B4-BE49-F238E27FC236}">
                <a16:creationId xmlns:a16="http://schemas.microsoft.com/office/drawing/2014/main" id="{BED7BD71-6215-43E3-831C-46930D71D5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905000"/>
            <a:ext cx="62706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43DC755-FA23-6D43-8963-56B5EB5A81F6}"/>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Physicist 1000</a:t>
            </a:r>
          </a:p>
        </p:txBody>
      </p:sp>
      <p:sp>
        <p:nvSpPr>
          <p:cNvPr id="64515" name="Rectangle 3">
            <a:extLst>
              <a:ext uri="{FF2B5EF4-FFF2-40B4-BE49-F238E27FC236}">
                <a16:creationId xmlns:a16="http://schemas.microsoft.com/office/drawing/2014/main" id="{B033BF34-A7EC-AF43-8D4E-EDF3E1D71EA1}"/>
              </a:ext>
            </a:extLst>
          </p:cNvPr>
          <p:cNvSpPr>
            <a:spLocks noGrp="1" noChangeArrowheads="1"/>
          </p:cNvSpPr>
          <p:nvPr>
            <p:ph type="body" idx="1"/>
          </p:nvPr>
        </p:nvSpPr>
        <p:spPr/>
        <p:txBody>
          <a:bodyPr/>
          <a:lstStyle/>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endParaRPr lang="en-US" u="sng">
              <a:ea typeface="ＭＳ Ｐゴシック" charset="0"/>
              <a:hlinkClick r:id="rId2" action="ppaction://hlinksldjump"/>
            </a:endParaRPr>
          </a:p>
          <a:p>
            <a:pPr marL="609600" indent="-609600" algn="ctr" eaLnBrk="1" hangingPunct="1">
              <a:buFont typeface="Wingdings" charset="0"/>
              <a:buNone/>
              <a:defRPr/>
            </a:pPr>
            <a:r>
              <a:rPr lang="en-US" u="sng">
                <a:ea typeface="ＭＳ Ｐゴシック" charset="0"/>
                <a:hlinkClick r:id="rId2" action="ppaction://hlinksldjump"/>
              </a:rPr>
              <a:t>Back</a:t>
            </a:r>
            <a:endParaRPr lang="en-US">
              <a:ea typeface="ＭＳ Ｐゴシック" charset="0"/>
            </a:endParaRPr>
          </a:p>
          <a:p>
            <a:pPr marL="609600" indent="-609600" algn="ctr" eaLnBrk="1" hangingPunct="1">
              <a:buFont typeface="Wingdings" charset="0"/>
              <a:buNone/>
              <a:defRPr/>
            </a:pPr>
            <a:r>
              <a:rPr lang="en-US" u="sng">
                <a:ea typeface="ＭＳ Ｐゴシック" charset="0"/>
                <a:hlinkClick r:id="rId3" action="ppaction://hlinksldjump"/>
              </a:rPr>
              <a:t>Question</a:t>
            </a:r>
            <a:endParaRPr lang="en-US" u="sng">
              <a:ea typeface="ＭＳ Ｐゴシック" charset="0"/>
            </a:endParaRPr>
          </a:p>
        </p:txBody>
      </p:sp>
      <p:pic>
        <p:nvPicPr>
          <p:cNvPr id="52227" name="Picture 1">
            <a:extLst>
              <a:ext uri="{FF2B5EF4-FFF2-40B4-BE49-F238E27FC236}">
                <a16:creationId xmlns:a16="http://schemas.microsoft.com/office/drawing/2014/main" id="{B5B4704F-6C0A-4DE3-8836-FA77259CE0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33600"/>
            <a:ext cx="72390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FDF2E6C7-E899-2947-A559-94AE4615B104}"/>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Nobel Prizes 200 Question</a:t>
            </a:r>
          </a:p>
        </p:txBody>
      </p:sp>
      <p:sp>
        <p:nvSpPr>
          <p:cNvPr id="89091" name="Rectangle 3">
            <a:extLst>
              <a:ext uri="{FF2B5EF4-FFF2-40B4-BE49-F238E27FC236}">
                <a16:creationId xmlns:a16="http://schemas.microsoft.com/office/drawing/2014/main" id="{1539B55E-EBC0-DA4A-8695-9CEB82485FAF}"/>
              </a:ext>
            </a:extLst>
          </p:cNvPr>
          <p:cNvSpPr>
            <a:spLocks noGrp="1" noChangeArrowheads="1"/>
          </p:cNvSpPr>
          <p:nvPr>
            <p:ph type="body" idx="1"/>
          </p:nvPr>
        </p:nvSpPr>
        <p:spPr/>
        <p:txBody>
          <a:bodyPr/>
          <a:lstStyle/>
          <a:p>
            <a:pPr algn="ctr" eaLnBrk="1" hangingPunct="1">
              <a:buFont typeface="Wingdings" charset="0"/>
              <a:buNone/>
              <a:defRPr/>
            </a:pPr>
            <a:r>
              <a:rPr lang="en-US" sz="3600">
                <a:effectLst/>
                <a:ea typeface="ＭＳ Ｐゴシック" charset="0"/>
              </a:rPr>
              <a:t>What is the Cosmic Microwave Background Radiation?</a:t>
            </a:r>
          </a:p>
          <a:p>
            <a:pPr algn="ctr" eaLnBrk="1" hangingPunct="1">
              <a:buFont typeface="Wingdings" charset="0"/>
              <a:buNone/>
              <a:defRPr/>
            </a:pPr>
            <a:endParaRPr lang="en-US" sz="3600">
              <a:effectLst/>
              <a:ea typeface="ＭＳ Ｐゴシック" charset="0"/>
              <a:hlinkClick r:id="rId2" action="ppaction://hlinksldjump"/>
            </a:endParaRPr>
          </a:p>
          <a:p>
            <a:pPr algn="ctr" eaLnBrk="1" hangingPunct="1">
              <a:buFont typeface="Wingdings" charset="0"/>
              <a:buNone/>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C0D3F522-E838-1348-9B0B-4D551BED1D00}"/>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Nobel Prizes 400 Question</a:t>
            </a:r>
          </a:p>
        </p:txBody>
      </p:sp>
      <p:sp>
        <p:nvSpPr>
          <p:cNvPr id="93187" name="Rectangle 3">
            <a:extLst>
              <a:ext uri="{FF2B5EF4-FFF2-40B4-BE49-F238E27FC236}">
                <a16:creationId xmlns:a16="http://schemas.microsoft.com/office/drawing/2014/main" id="{457E2825-0E07-624B-BACE-AC8E6CC20962}"/>
              </a:ext>
            </a:extLst>
          </p:cNvPr>
          <p:cNvSpPr>
            <a:spLocks noGrp="1" noChangeArrowheads="1"/>
          </p:cNvSpPr>
          <p:nvPr>
            <p:ph type="body" idx="1"/>
          </p:nvPr>
        </p:nvSpPr>
        <p:spPr/>
        <p:txBody>
          <a:bodyPr/>
          <a:lstStyle/>
          <a:p>
            <a:pPr algn="ctr" eaLnBrk="1" hangingPunct="1">
              <a:buFont typeface="Wingdings" charset="0"/>
              <a:buNone/>
              <a:defRPr/>
            </a:pPr>
            <a:r>
              <a:rPr lang="en-US" sz="3600">
                <a:effectLst/>
                <a:ea typeface="ＭＳ Ｐゴシック" charset="0"/>
              </a:rPr>
              <a:t>What is chemistry?</a:t>
            </a:r>
          </a:p>
          <a:p>
            <a:pPr algn="ctr" eaLnBrk="1" hangingPunct="1">
              <a:buFont typeface="Wingdings" charset="0"/>
              <a:buNone/>
              <a:defRPr/>
            </a:pPr>
            <a:endParaRPr lang="en-US" sz="3600">
              <a:effectLst/>
              <a:ea typeface="ＭＳ Ｐゴシック" charset="0"/>
              <a:hlinkClick r:id="rId2" action="ppaction://hlinksldjump"/>
            </a:endParaRPr>
          </a:p>
          <a:p>
            <a:pPr algn="ctr" eaLnBrk="1" hangingPunct="1">
              <a:buFont typeface="Wingdings" charset="0"/>
              <a:buNone/>
              <a:defRPr/>
            </a:pPr>
            <a:endParaRPr lang="en-US" sz="3600">
              <a:effectLst/>
              <a:ea typeface="ＭＳ Ｐゴシック" charset="0"/>
              <a:hlinkClick r:id="rId2" action="ppaction://hlinksldjump"/>
            </a:endParaRPr>
          </a:p>
          <a:p>
            <a:pPr algn="ctr" eaLnBrk="1" hangingPunct="1">
              <a:buFont typeface="Wingdings" charset="0"/>
              <a:buNone/>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DA9C5A53-899F-354B-9298-FA321EB9DFF0}"/>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Nobel Prizes 600 Question</a:t>
            </a:r>
          </a:p>
        </p:txBody>
      </p:sp>
      <p:sp>
        <p:nvSpPr>
          <p:cNvPr id="150531" name="Rectangle 3">
            <a:extLst>
              <a:ext uri="{FF2B5EF4-FFF2-40B4-BE49-F238E27FC236}">
                <a16:creationId xmlns:a16="http://schemas.microsoft.com/office/drawing/2014/main" id="{071162C9-501E-0843-883D-725DBC0D5E80}"/>
              </a:ext>
            </a:extLst>
          </p:cNvPr>
          <p:cNvSpPr>
            <a:spLocks noGrp="1" noChangeArrowheads="1"/>
          </p:cNvSpPr>
          <p:nvPr>
            <p:ph type="body" idx="1"/>
          </p:nvPr>
        </p:nvSpPr>
        <p:spPr/>
        <p:txBody>
          <a:bodyPr/>
          <a:lstStyle/>
          <a:p>
            <a:pPr algn="ctr" eaLnBrk="1" hangingPunct="1">
              <a:buFont typeface="Wingdings" charset="0"/>
              <a:buNone/>
              <a:defRPr/>
            </a:pPr>
            <a:r>
              <a:rPr lang="en-US" sz="3600">
                <a:effectLst/>
                <a:ea typeface="ＭＳ Ｐゴシック" charset="0"/>
              </a:rPr>
              <a:t>Who is Richard Feynman?</a:t>
            </a:r>
          </a:p>
          <a:p>
            <a:pPr algn="ctr" eaLnBrk="1" hangingPunct="1">
              <a:buFont typeface="Wingdings" charset="0"/>
              <a:buNone/>
              <a:defRPr/>
            </a:pPr>
            <a:endParaRPr lang="en-US" sz="3600">
              <a:effectLst/>
              <a:ea typeface="ＭＳ Ｐゴシック" charset="0"/>
              <a:hlinkClick r:id="rId2" action="ppaction://hlinksldjump"/>
            </a:endParaRPr>
          </a:p>
          <a:p>
            <a:pPr algn="ctr" eaLnBrk="1" hangingPunct="1">
              <a:buFont typeface="Wingdings" charset="0"/>
              <a:buNone/>
              <a:defRPr/>
            </a:pPr>
            <a:endParaRPr lang="en-US" sz="3600">
              <a:effectLst/>
              <a:ea typeface="ＭＳ Ｐゴシック" charset="0"/>
              <a:hlinkClick r:id="rId2" action="ppaction://hlinksldjump"/>
            </a:endParaRPr>
          </a:p>
          <a:p>
            <a:pPr algn="ctr" eaLnBrk="1" hangingPunct="1">
              <a:buFont typeface="Wingdings" charset="0"/>
              <a:buNone/>
              <a:defRPr/>
            </a:pPr>
            <a:endParaRPr lang="en-US" sz="3600">
              <a:effectLst/>
              <a:ea typeface="ＭＳ Ｐゴシック" charset="0"/>
              <a:hlinkClick r:id="rId2" action="ppaction://hlinksldjump"/>
            </a:endParaRPr>
          </a:p>
          <a:p>
            <a:pPr algn="ctr" eaLnBrk="1" hangingPunct="1">
              <a:buFont typeface="Wingdings" charset="0"/>
              <a:buNone/>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265A5BC-ABD2-D84D-AF3B-4D8A64C69F61}"/>
              </a:ext>
            </a:extLst>
          </p:cNvPr>
          <p:cNvSpPr>
            <a:spLocks noGrp="1" noChangeArrowheads="1"/>
          </p:cNvSpPr>
          <p:nvPr>
            <p:ph type="title"/>
          </p:nvPr>
        </p:nvSpPr>
        <p:spPr>
          <a:xfrm>
            <a:off x="914400" y="381000"/>
            <a:ext cx="7772400" cy="1371600"/>
          </a:xfrm>
        </p:spPr>
        <p:txBody>
          <a:bodyPr/>
          <a:lstStyle/>
          <a:p>
            <a:pPr eaLnBrk="1" hangingPunct="1">
              <a:defRPr/>
            </a:pPr>
            <a:r>
              <a:rPr lang="en-US" altLang="en-US">
                <a:ea typeface="ＭＳ Ｐゴシック" panose="020B0600070205080204" pitchFamily="34" charset="-128"/>
              </a:rPr>
              <a:t>Final Jeopardy</a:t>
            </a:r>
          </a:p>
        </p:txBody>
      </p:sp>
      <p:sp>
        <p:nvSpPr>
          <p:cNvPr id="35843" name="Rectangle 3">
            <a:extLst>
              <a:ext uri="{FF2B5EF4-FFF2-40B4-BE49-F238E27FC236}">
                <a16:creationId xmlns:a16="http://schemas.microsoft.com/office/drawing/2014/main" id="{DCE36F56-9599-4D40-B480-179133D75A87}"/>
              </a:ext>
            </a:extLst>
          </p:cNvPr>
          <p:cNvSpPr>
            <a:spLocks noGrp="1" noChangeArrowheads="1"/>
          </p:cNvSpPr>
          <p:nvPr>
            <p:ph type="body" idx="1"/>
          </p:nvPr>
        </p:nvSpPr>
        <p:spPr/>
        <p:txBody>
          <a:bodyPr/>
          <a:lstStyle/>
          <a:p>
            <a:pPr algn="ctr" eaLnBrk="1" hangingPunct="1">
              <a:buFont typeface="Wingdings" charset="0"/>
              <a:buNone/>
              <a:defRPr/>
            </a:pPr>
            <a:r>
              <a:rPr lang="en-US">
                <a:effectLst/>
                <a:ea typeface="ＭＳ Ｐゴシック" charset="0"/>
              </a:rPr>
              <a:t>The international space station, a fired bullet, and Tom Petty, are all in this. </a:t>
            </a:r>
          </a:p>
          <a:p>
            <a:pPr algn="ctr" eaLnBrk="1" hangingPunct="1">
              <a:buFont typeface="Wingdings" charset="0"/>
              <a:buNone/>
              <a:defRPr/>
            </a:pPr>
            <a:endParaRPr lang="en-US">
              <a:effectLst/>
              <a:ea typeface="ＭＳ Ｐゴシック" charset="0"/>
              <a:hlinkClick r:id="rId2" action="ppaction://hlinksldjump"/>
            </a:endParaRPr>
          </a:p>
          <a:p>
            <a:pPr algn="ctr" eaLnBrk="1" hangingPunct="1">
              <a:buFont typeface="Wingdings" charset="0"/>
              <a:buNone/>
              <a:defRPr/>
            </a:pPr>
            <a:r>
              <a:rPr lang="en-US">
                <a:ea typeface="ＭＳ Ｐゴシック" charset="0"/>
                <a:hlinkClick r:id="rId2" action="ppaction://hlinksldjump"/>
              </a:rPr>
              <a:t>Back</a:t>
            </a:r>
            <a:endParaRPr lang="en-US">
              <a:ea typeface="ＭＳ Ｐゴシック" charset="0"/>
            </a:endParaRPr>
          </a:p>
          <a:p>
            <a:pPr algn="ctr" eaLnBrk="1" hangingPunct="1">
              <a:buFont typeface="Wingdings" charset="0"/>
              <a:buNone/>
              <a:defRPr/>
            </a:pPr>
            <a:r>
              <a:rPr lang="en-US">
                <a:ea typeface="ＭＳ Ｐゴシック" charset="0"/>
                <a:hlinkClick r:id="rId3" action="ppaction://hlinksldjump"/>
              </a:rPr>
              <a:t>Question</a:t>
            </a:r>
            <a:endParaRPr lang="en-US">
              <a:ea typeface="ＭＳ Ｐゴシック"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CFEA91D1-08FF-2F4E-BDC6-5F855F5D86C5}"/>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Nobel Prizes 800 Question</a:t>
            </a:r>
          </a:p>
        </p:txBody>
      </p:sp>
      <p:sp>
        <p:nvSpPr>
          <p:cNvPr id="151555" name="Rectangle 3">
            <a:extLst>
              <a:ext uri="{FF2B5EF4-FFF2-40B4-BE49-F238E27FC236}">
                <a16:creationId xmlns:a16="http://schemas.microsoft.com/office/drawing/2014/main" id="{735BAA02-8BD2-F349-A8CA-F136845C5BC9}"/>
              </a:ext>
            </a:extLst>
          </p:cNvPr>
          <p:cNvSpPr>
            <a:spLocks noGrp="1" noChangeArrowheads="1"/>
          </p:cNvSpPr>
          <p:nvPr>
            <p:ph type="body" idx="1"/>
          </p:nvPr>
        </p:nvSpPr>
        <p:spPr/>
        <p:txBody>
          <a:bodyPr/>
          <a:lstStyle/>
          <a:p>
            <a:pPr algn="ctr" eaLnBrk="1" hangingPunct="1">
              <a:buFont typeface="Wingdings" charset="0"/>
              <a:buNone/>
              <a:defRPr/>
            </a:pPr>
            <a:r>
              <a:rPr lang="en-US" sz="3600">
                <a:ea typeface="ＭＳ Ｐゴシック" charset="0"/>
              </a:rPr>
              <a:t>What is fission?</a:t>
            </a:r>
          </a:p>
          <a:p>
            <a:pPr algn="ctr" eaLnBrk="1" hangingPunct="1">
              <a:buFont typeface="Wingdings" charset="0"/>
              <a:buNone/>
              <a:defRPr/>
            </a:pPr>
            <a:endParaRPr lang="en-US" sz="3600">
              <a:ea typeface="ＭＳ Ｐゴシック" charset="0"/>
            </a:endParaRPr>
          </a:p>
          <a:p>
            <a:pPr algn="ctr" eaLnBrk="1" hangingPunct="1">
              <a:buFont typeface="Wingdings" charset="0"/>
              <a:buNone/>
              <a:defRPr/>
            </a:pPr>
            <a:endParaRPr lang="en-US" sz="3600">
              <a:ea typeface="ＭＳ Ｐゴシック" charset="0"/>
            </a:endParaRPr>
          </a:p>
          <a:p>
            <a:pPr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A4643A8E-DBD9-8F44-956E-D3D4441AB031}"/>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Nobel Prizes 1000 Question</a:t>
            </a:r>
          </a:p>
        </p:txBody>
      </p:sp>
      <p:sp>
        <p:nvSpPr>
          <p:cNvPr id="90115" name="Rectangle 3">
            <a:extLst>
              <a:ext uri="{FF2B5EF4-FFF2-40B4-BE49-F238E27FC236}">
                <a16:creationId xmlns:a16="http://schemas.microsoft.com/office/drawing/2014/main" id="{ED98C1CF-9DE7-8847-9FF2-08A53C900C43}"/>
              </a:ext>
            </a:extLst>
          </p:cNvPr>
          <p:cNvSpPr>
            <a:spLocks noGrp="1" noChangeArrowheads="1"/>
          </p:cNvSpPr>
          <p:nvPr>
            <p:ph type="body" idx="1"/>
          </p:nvPr>
        </p:nvSpPr>
        <p:spPr/>
        <p:txBody>
          <a:bodyPr/>
          <a:lstStyle/>
          <a:p>
            <a:pPr algn="ctr" eaLnBrk="1" hangingPunct="1">
              <a:buFont typeface="Wingdings" charset="0"/>
              <a:buNone/>
              <a:defRPr/>
            </a:pPr>
            <a:r>
              <a:rPr lang="en-US" sz="3600">
                <a:effectLst/>
                <a:ea typeface="ＭＳ Ｐゴシック" charset="0"/>
              </a:rPr>
              <a:t>What is the law of the photoelectric effect? </a:t>
            </a:r>
          </a:p>
          <a:p>
            <a:pPr algn="ctr" eaLnBrk="1" hangingPunct="1">
              <a:buFont typeface="Wingdings" charset="0"/>
              <a:buNone/>
              <a:defRPr/>
            </a:pPr>
            <a:endParaRPr lang="en-US" sz="3600">
              <a:effectLst/>
              <a:ea typeface="ＭＳ Ｐゴシック" charset="0"/>
              <a:hlinkClick r:id="rId2" action="ppaction://hlinksldjump"/>
            </a:endParaRPr>
          </a:p>
          <a:p>
            <a:pPr algn="ctr" eaLnBrk="1" hangingPunct="1">
              <a:buFont typeface="Wingdings" charset="0"/>
              <a:buNone/>
              <a:defRPr/>
            </a:pPr>
            <a:endParaRPr lang="en-US" sz="3600">
              <a:effectLst/>
              <a:ea typeface="ＭＳ Ｐゴシック" charset="0"/>
              <a:hlinkClick r:id="rId2" action="ppaction://hlinksldjump"/>
            </a:endParaRPr>
          </a:p>
          <a:p>
            <a:pPr algn="ctr" eaLnBrk="1" hangingPunct="1">
              <a:buFont typeface="Wingdings" charset="0"/>
              <a:buNone/>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6ABDDDE2-5CE1-2846-B0F1-A31D49036ACD}"/>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Affairs of the Heart 200 Question</a:t>
            </a:r>
          </a:p>
        </p:txBody>
      </p:sp>
      <p:sp>
        <p:nvSpPr>
          <p:cNvPr id="91139" name="Rectangle 3">
            <a:extLst>
              <a:ext uri="{FF2B5EF4-FFF2-40B4-BE49-F238E27FC236}">
                <a16:creationId xmlns:a16="http://schemas.microsoft.com/office/drawing/2014/main" id="{72AFDC73-32F8-6D41-80E2-CC4744366D2C}"/>
              </a:ext>
            </a:extLst>
          </p:cNvPr>
          <p:cNvSpPr>
            <a:spLocks noGrp="1" noChangeArrowheads="1"/>
          </p:cNvSpPr>
          <p:nvPr>
            <p:ph type="body" idx="1"/>
          </p:nvPr>
        </p:nvSpPr>
        <p:spPr/>
        <p:txBody>
          <a:bodyPr/>
          <a:lstStyle/>
          <a:p>
            <a:pPr algn="ctr" eaLnBrk="1" hangingPunct="1">
              <a:buFont typeface="Wingdings" charset="0"/>
              <a:buNone/>
              <a:defRPr/>
            </a:pPr>
            <a:r>
              <a:rPr lang="en-US" sz="3600">
                <a:ea typeface="ＭＳ Ｐゴシック" charset="0"/>
              </a:rPr>
              <a:t>Who is Albert Einstein?</a:t>
            </a:r>
          </a:p>
          <a:p>
            <a:pPr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1A4E346-322B-6841-BD51-FB3C9DDBBEFA}"/>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Affairs of the Heart 400 Question</a:t>
            </a:r>
          </a:p>
        </p:txBody>
      </p:sp>
      <p:sp>
        <p:nvSpPr>
          <p:cNvPr id="92163" name="Rectangle 3">
            <a:extLst>
              <a:ext uri="{FF2B5EF4-FFF2-40B4-BE49-F238E27FC236}">
                <a16:creationId xmlns:a16="http://schemas.microsoft.com/office/drawing/2014/main" id="{105DF8A0-56DC-8F4F-8705-3BE3D7452D65}"/>
              </a:ext>
            </a:extLst>
          </p:cNvPr>
          <p:cNvSpPr>
            <a:spLocks noGrp="1" noChangeArrowheads="1"/>
          </p:cNvSpPr>
          <p:nvPr>
            <p:ph type="body" idx="1"/>
          </p:nvPr>
        </p:nvSpPr>
        <p:spPr/>
        <p:txBody>
          <a:bodyPr/>
          <a:lstStyle/>
          <a:p>
            <a:pPr algn="ctr" eaLnBrk="1" hangingPunct="1">
              <a:buFont typeface="Wingdings" charset="0"/>
              <a:buNone/>
              <a:defRPr/>
            </a:pPr>
            <a:r>
              <a:rPr lang="en-US" sz="3600">
                <a:effectLst/>
                <a:ea typeface="ＭＳ Ｐゴシック" charset="0"/>
              </a:rPr>
              <a:t>Who is Nikola Tesla? </a:t>
            </a:r>
          </a:p>
          <a:p>
            <a:pPr algn="ctr" eaLnBrk="1" hangingPunct="1">
              <a:buFont typeface="Wingdings" charset="0"/>
              <a:buNone/>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FCED66EE-544F-9947-B4FF-76818C57BB7D}"/>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Affairs of the Heart 600 Question</a:t>
            </a:r>
          </a:p>
        </p:txBody>
      </p:sp>
      <p:sp>
        <p:nvSpPr>
          <p:cNvPr id="94211" name="Rectangle 3">
            <a:extLst>
              <a:ext uri="{FF2B5EF4-FFF2-40B4-BE49-F238E27FC236}">
                <a16:creationId xmlns:a16="http://schemas.microsoft.com/office/drawing/2014/main" id="{0F138BA7-D3F6-FA4A-8D61-0D9045D7D302}"/>
              </a:ext>
            </a:extLst>
          </p:cNvPr>
          <p:cNvSpPr>
            <a:spLocks noGrp="1" noChangeArrowheads="1"/>
          </p:cNvSpPr>
          <p:nvPr>
            <p:ph type="body" idx="1"/>
          </p:nvPr>
        </p:nvSpPr>
        <p:spPr/>
        <p:txBody>
          <a:bodyPr/>
          <a:lstStyle/>
          <a:p>
            <a:pPr algn="ctr" eaLnBrk="1" hangingPunct="1">
              <a:buFont typeface="Wingdings" charset="0"/>
              <a:buNone/>
              <a:defRPr/>
            </a:pPr>
            <a:r>
              <a:rPr lang="en-US" sz="3600">
                <a:effectLst/>
                <a:ea typeface="ＭＳ Ｐゴシック" charset="0"/>
              </a:rPr>
              <a:t>Who is J. Robert Oppenheimer? </a:t>
            </a: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1A63BC3A-C89F-934C-9837-96B1085312F0}"/>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Affairs of the Heart 800 Question</a:t>
            </a:r>
          </a:p>
        </p:txBody>
      </p:sp>
      <p:sp>
        <p:nvSpPr>
          <p:cNvPr id="95235" name="Rectangle 3">
            <a:extLst>
              <a:ext uri="{FF2B5EF4-FFF2-40B4-BE49-F238E27FC236}">
                <a16:creationId xmlns:a16="http://schemas.microsoft.com/office/drawing/2014/main" id="{5A60C323-5F60-2043-BBB3-A7584E68E6DB}"/>
              </a:ext>
            </a:extLst>
          </p:cNvPr>
          <p:cNvSpPr>
            <a:spLocks noGrp="1" noChangeArrowheads="1"/>
          </p:cNvSpPr>
          <p:nvPr>
            <p:ph type="body" idx="1"/>
          </p:nvPr>
        </p:nvSpPr>
        <p:spPr/>
        <p:txBody>
          <a:bodyPr/>
          <a:lstStyle/>
          <a:p>
            <a:pPr algn="ctr" eaLnBrk="1" hangingPunct="1">
              <a:buFont typeface="Wingdings" charset="0"/>
              <a:buNone/>
              <a:defRPr/>
            </a:pPr>
            <a:r>
              <a:rPr lang="en-US" sz="3600">
                <a:effectLst/>
                <a:ea typeface="ＭＳ Ｐゴシック" charset="0"/>
              </a:rPr>
              <a:t>Who is Marie Curie?</a:t>
            </a:r>
          </a:p>
          <a:p>
            <a:pPr algn="ctr" eaLnBrk="1" hangingPunct="1">
              <a:buFont typeface="Wingdings" charset="0"/>
              <a:buNone/>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C3C7F45-1B53-624B-9ABB-2871A3811E78}"/>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Affairs of the Heart 1000 Question</a:t>
            </a:r>
          </a:p>
        </p:txBody>
      </p:sp>
      <p:sp>
        <p:nvSpPr>
          <p:cNvPr id="96259" name="Rectangle 3">
            <a:extLst>
              <a:ext uri="{FF2B5EF4-FFF2-40B4-BE49-F238E27FC236}">
                <a16:creationId xmlns:a16="http://schemas.microsoft.com/office/drawing/2014/main" id="{6B79AFE6-15BD-7142-BD9F-677065FFE517}"/>
              </a:ext>
            </a:extLst>
          </p:cNvPr>
          <p:cNvSpPr>
            <a:spLocks noGrp="1" noChangeArrowheads="1"/>
          </p:cNvSpPr>
          <p:nvPr>
            <p:ph type="body" idx="1"/>
          </p:nvPr>
        </p:nvSpPr>
        <p:spPr/>
        <p:txBody>
          <a:bodyPr/>
          <a:lstStyle/>
          <a:p>
            <a:pPr algn="ctr" eaLnBrk="1" hangingPunct="1">
              <a:buFont typeface="Wingdings" charset="0"/>
              <a:buNone/>
              <a:defRPr/>
            </a:pPr>
            <a:r>
              <a:rPr lang="en-US" sz="3600">
                <a:ea typeface="ＭＳ Ｐゴシック" charset="0"/>
              </a:rPr>
              <a:t>Who is Richard Feynman?</a:t>
            </a:r>
          </a:p>
          <a:p>
            <a:pPr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09FBFCC9-3EDB-A640-8E73-05EFBB59F9F5}"/>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The Dark Side 200 Question</a:t>
            </a:r>
          </a:p>
        </p:txBody>
      </p:sp>
      <p:sp>
        <p:nvSpPr>
          <p:cNvPr id="101379" name="Rectangle 3">
            <a:extLst>
              <a:ext uri="{FF2B5EF4-FFF2-40B4-BE49-F238E27FC236}">
                <a16:creationId xmlns:a16="http://schemas.microsoft.com/office/drawing/2014/main" id="{80D88057-37C0-A748-8AF7-79BB8E7AF3C5}"/>
              </a:ext>
            </a:extLst>
          </p:cNvPr>
          <p:cNvSpPr>
            <a:spLocks noGrp="1" noChangeArrowheads="1"/>
          </p:cNvSpPr>
          <p:nvPr>
            <p:ph type="body" idx="1"/>
          </p:nvPr>
        </p:nvSpPr>
        <p:spPr/>
        <p:txBody>
          <a:bodyPr/>
          <a:lstStyle/>
          <a:p>
            <a:pPr algn="ctr" eaLnBrk="1" hangingPunct="1">
              <a:buFont typeface="Wingdings" charset="0"/>
              <a:buNone/>
              <a:defRPr/>
            </a:pPr>
            <a:r>
              <a:rPr lang="en-US" sz="3600">
                <a:effectLst/>
                <a:ea typeface="ＭＳ Ｐゴシック" charset="0"/>
              </a:rPr>
              <a:t>What is a carriage?</a:t>
            </a:r>
          </a:p>
          <a:p>
            <a:pPr algn="ctr" eaLnBrk="1" hangingPunct="1">
              <a:buFont typeface="Wingdings" charset="0"/>
              <a:buNone/>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BC48770D-AAB8-F449-BE04-820F23243542}"/>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The Dark Side 400 Question</a:t>
            </a:r>
          </a:p>
        </p:txBody>
      </p:sp>
      <p:sp>
        <p:nvSpPr>
          <p:cNvPr id="102403" name="Rectangle 3">
            <a:extLst>
              <a:ext uri="{FF2B5EF4-FFF2-40B4-BE49-F238E27FC236}">
                <a16:creationId xmlns:a16="http://schemas.microsoft.com/office/drawing/2014/main" id="{EF6E88DC-3CAE-9A49-8501-79C448D22BD5}"/>
              </a:ext>
            </a:extLst>
          </p:cNvPr>
          <p:cNvSpPr>
            <a:spLocks noGrp="1" noChangeArrowheads="1"/>
          </p:cNvSpPr>
          <p:nvPr>
            <p:ph type="body" idx="1"/>
          </p:nvPr>
        </p:nvSpPr>
        <p:spPr/>
        <p:txBody>
          <a:bodyPr/>
          <a:lstStyle/>
          <a:p>
            <a:pPr algn="ctr" eaLnBrk="1" hangingPunct="1">
              <a:buFont typeface="Wingdings" charset="0"/>
              <a:buNone/>
              <a:defRPr/>
            </a:pPr>
            <a:r>
              <a:rPr lang="en-US" altLang="ja-JP" sz="3600">
                <a:ea typeface="ＭＳ Ｐゴシック" charset="0"/>
              </a:rPr>
              <a:t>Who is Isaac Newton?</a:t>
            </a:r>
          </a:p>
          <a:p>
            <a:pPr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C83BDCCB-C178-A049-A10C-3F560FF76B8A}"/>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The Dark Side 600 Question</a:t>
            </a:r>
          </a:p>
        </p:txBody>
      </p:sp>
      <p:sp>
        <p:nvSpPr>
          <p:cNvPr id="103427" name="Rectangle 3">
            <a:extLst>
              <a:ext uri="{FF2B5EF4-FFF2-40B4-BE49-F238E27FC236}">
                <a16:creationId xmlns:a16="http://schemas.microsoft.com/office/drawing/2014/main" id="{0426CCBF-00F7-484A-8BEE-AD002CD411CF}"/>
              </a:ext>
            </a:extLst>
          </p:cNvPr>
          <p:cNvSpPr>
            <a:spLocks noGrp="1" noChangeArrowheads="1"/>
          </p:cNvSpPr>
          <p:nvPr>
            <p:ph type="body" idx="1"/>
          </p:nvPr>
        </p:nvSpPr>
        <p:spPr/>
        <p:txBody>
          <a:bodyPr/>
          <a:lstStyle/>
          <a:p>
            <a:pPr algn="ctr" eaLnBrk="1" hangingPunct="1">
              <a:buFont typeface="Wingdings" charset="0"/>
              <a:buNone/>
              <a:defRPr/>
            </a:pPr>
            <a:r>
              <a:rPr lang="en-US" sz="3600">
                <a:ea typeface="ＭＳ Ｐゴシック" charset="0"/>
              </a:rPr>
              <a:t>Who is Robert Hooke?</a:t>
            </a:r>
          </a:p>
          <a:p>
            <a:pPr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20" name="Rectangle 56">
            <a:extLst>
              <a:ext uri="{FF2B5EF4-FFF2-40B4-BE49-F238E27FC236}">
                <a16:creationId xmlns:a16="http://schemas.microsoft.com/office/drawing/2014/main" id="{64EFEBD1-6414-A34B-891F-C494FA59C53F}"/>
              </a:ext>
            </a:extLst>
          </p:cNvPr>
          <p:cNvSpPr>
            <a:spLocks noGrp="1" noChangeArrowheads="1"/>
          </p:cNvSpPr>
          <p:nvPr>
            <p:ph type="title"/>
          </p:nvPr>
        </p:nvSpPr>
        <p:spPr>
          <a:xfrm>
            <a:off x="457200" y="533400"/>
            <a:ext cx="8229600" cy="1066800"/>
          </a:xfrm>
        </p:spPr>
        <p:txBody>
          <a:bodyPr/>
          <a:lstStyle/>
          <a:p>
            <a:pPr eaLnBrk="1" hangingPunct="1">
              <a:defRPr/>
            </a:pPr>
            <a:r>
              <a:rPr lang="en-US" altLang="en-US">
                <a:ea typeface="ＭＳ Ｐゴシック" panose="020B0600070205080204" pitchFamily="34" charset="-128"/>
              </a:rPr>
              <a:t>Questions</a:t>
            </a:r>
          </a:p>
        </p:txBody>
      </p:sp>
      <p:graphicFrame>
        <p:nvGraphicFramePr>
          <p:cNvPr id="36999" name="Group 135">
            <a:extLst>
              <a:ext uri="{FF2B5EF4-FFF2-40B4-BE49-F238E27FC236}">
                <a16:creationId xmlns:a16="http://schemas.microsoft.com/office/drawing/2014/main" id="{56AD7AB8-4EF5-F749-87A1-DAFB722C999B}"/>
              </a:ext>
            </a:extLst>
          </p:cNvPr>
          <p:cNvGraphicFramePr>
            <a:graphicFrameLocks noGrp="1"/>
          </p:cNvGraphicFramePr>
          <p:nvPr>
            <p:ph idx="1"/>
          </p:nvPr>
        </p:nvGraphicFramePr>
        <p:xfrm>
          <a:off x="457200" y="1981200"/>
          <a:ext cx="8229600" cy="4119563"/>
        </p:xfrm>
        <a:graphic>
          <a:graphicData uri="http://schemas.openxmlformats.org/drawingml/2006/table">
            <a:tbl>
              <a:tblPr/>
              <a:tblGrid>
                <a:gridCol w="1371600">
                  <a:extLst>
                    <a:ext uri="{9D8B030D-6E8A-4147-A177-3AD203B41FA5}">
                      <a16:colId xmlns:a16="http://schemas.microsoft.com/office/drawing/2014/main" val="1314204065"/>
                    </a:ext>
                  </a:extLst>
                </a:gridCol>
                <a:gridCol w="1371600">
                  <a:extLst>
                    <a:ext uri="{9D8B030D-6E8A-4147-A177-3AD203B41FA5}">
                      <a16:colId xmlns:a16="http://schemas.microsoft.com/office/drawing/2014/main" val="2471770788"/>
                    </a:ext>
                  </a:extLst>
                </a:gridCol>
                <a:gridCol w="1371600">
                  <a:extLst>
                    <a:ext uri="{9D8B030D-6E8A-4147-A177-3AD203B41FA5}">
                      <a16:colId xmlns:a16="http://schemas.microsoft.com/office/drawing/2014/main" val="604589621"/>
                    </a:ext>
                  </a:extLst>
                </a:gridCol>
                <a:gridCol w="1371600">
                  <a:extLst>
                    <a:ext uri="{9D8B030D-6E8A-4147-A177-3AD203B41FA5}">
                      <a16:colId xmlns:a16="http://schemas.microsoft.com/office/drawing/2014/main" val="45861972"/>
                    </a:ext>
                  </a:extLst>
                </a:gridCol>
                <a:gridCol w="1371600">
                  <a:extLst>
                    <a:ext uri="{9D8B030D-6E8A-4147-A177-3AD203B41FA5}">
                      <a16:colId xmlns:a16="http://schemas.microsoft.com/office/drawing/2014/main" val="2497203902"/>
                    </a:ext>
                  </a:extLst>
                </a:gridCol>
                <a:gridCol w="1371600">
                  <a:extLst>
                    <a:ext uri="{9D8B030D-6E8A-4147-A177-3AD203B41FA5}">
                      <a16:colId xmlns:a16="http://schemas.microsoft.com/office/drawing/2014/main" val="155064627"/>
                    </a:ext>
                  </a:extLst>
                </a:gridCol>
              </a:tblGrid>
              <a:tr h="701675">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000" b="0" i="0" u="none" strike="noStrike" cap="none" normalizeH="0" baseline="0">
                          <a:ln>
                            <a:noFill/>
                          </a:ln>
                          <a:solidFill>
                            <a:srgbClr val="F5FE4A"/>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Nobel Prizes</a:t>
                      </a:r>
                    </a:p>
                  </a:txBody>
                  <a:tcPr marL="45720" marR="45720" marT="45727" marB="4572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000" b="0" i="0" u="none" strike="noStrike" cap="none" normalizeH="0" baseline="0">
                          <a:ln>
                            <a:noFill/>
                          </a:ln>
                          <a:solidFill>
                            <a:srgbClr val="F5FE4A"/>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Affairs of the Heart</a:t>
                      </a:r>
                    </a:p>
                  </a:txBody>
                  <a:tcPr marL="45720" marR="45720"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000" b="0" i="0" u="none" strike="noStrike" cap="none" normalizeH="0" baseline="0">
                          <a:ln>
                            <a:noFill/>
                          </a:ln>
                          <a:solidFill>
                            <a:srgbClr val="F5FE4A"/>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The Dark Side</a:t>
                      </a:r>
                    </a:p>
                  </a:txBody>
                  <a:tcPr marL="45720" marR="45720"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000" b="0" i="0" u="none" strike="noStrike" cap="none" normalizeH="0" baseline="0">
                          <a:ln>
                            <a:noFill/>
                          </a:ln>
                          <a:solidFill>
                            <a:srgbClr val="F5FE4A"/>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Intro Physics</a:t>
                      </a:r>
                    </a:p>
                  </a:txBody>
                  <a:tcPr marL="45720" marR="45720"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000" b="0" i="0" u="none" strike="noStrike" cap="none" normalizeH="0" baseline="0">
                          <a:ln>
                            <a:noFill/>
                          </a:ln>
                          <a:solidFill>
                            <a:srgbClr val="F5FE4A"/>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Name that Formula</a:t>
                      </a:r>
                    </a:p>
                  </a:txBody>
                  <a:tcPr marL="45720" marR="45720"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000" b="0" i="0" u="none" strike="noStrike" cap="none" normalizeH="0" baseline="0">
                          <a:ln>
                            <a:noFill/>
                          </a:ln>
                          <a:solidFill>
                            <a:srgbClr val="F5FE4A"/>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Name that Physicist</a:t>
                      </a:r>
                    </a:p>
                  </a:txBody>
                  <a:tcPr marL="45720" marR="45720" marT="45727" marB="4572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9018730"/>
                  </a:ext>
                </a:extLst>
              </a:tr>
              <a:tr h="684213">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5.10 m/s</a:t>
                      </a:r>
                    </a:p>
                  </a:txBody>
                  <a:tcPr marT="45727" marB="4572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It will triple</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Newton</a:t>
                      </a: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a:t>
                      </a:r>
                      <a:r>
                        <a:rPr kumimoji="0" lang="en-US" altLang="ja-JP"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s 2</a:t>
                      </a:r>
                      <a:r>
                        <a:rPr kumimoji="0" lang="en-US" altLang="ja-JP" sz="1800" b="0" i="0" u="none" strike="noStrike" cap="none" normalizeH="0" baseline="3000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nd</a:t>
                      </a:r>
                      <a:r>
                        <a:rPr kumimoji="0" lang="en-US" altLang="ja-JP"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 Law</a:t>
                      </a:r>
                      <a:endPar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2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Force applied over a distance</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3150 Joules</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13,600 Hz</a:t>
                      </a:r>
                    </a:p>
                  </a:txBody>
                  <a:tcPr marT="45727" marB="4572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085538"/>
                  </a:ext>
                </a:extLst>
              </a:tr>
              <a:tr h="684213">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1.6 m/s</a:t>
                      </a:r>
                      <a:r>
                        <a:rPr kumimoji="0" lang="en-US" altLang="en-US" sz="1800" b="0" i="0" u="none" strike="noStrike" cap="none" normalizeH="0" baseline="3000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2</a:t>
                      </a:r>
                      <a:endPar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marT="45727" marB="4572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150 Newtons</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Newton</a:t>
                      </a: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a:t>
                      </a:r>
                      <a:r>
                        <a:rPr kumimoji="0" lang="en-US" altLang="ja-JP"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s 1</a:t>
                      </a:r>
                      <a:r>
                        <a:rPr kumimoji="0" lang="en-US" altLang="ja-JP" sz="1800" b="0" i="0" u="none" strike="noStrike" cap="none" normalizeH="0" baseline="3000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st</a:t>
                      </a:r>
                      <a:r>
                        <a:rPr kumimoji="0" lang="en-US" altLang="ja-JP"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 Law</a:t>
                      </a:r>
                      <a:endPar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The rate of doing work</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357 Joules</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4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9.78 meters</a:t>
                      </a:r>
                    </a:p>
                  </a:txBody>
                  <a:tcPr marT="45727" marB="4572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7961928"/>
                  </a:ext>
                </a:extLst>
              </a:tr>
              <a:tr h="682625">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Slowing down</a:t>
                      </a:r>
                    </a:p>
                  </a:txBody>
                  <a:tcPr marT="45727" marB="4572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Acceleration</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Inertia</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70 Joules</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2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Elastic Potential Energy</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5.0 meters</a:t>
                      </a:r>
                    </a:p>
                  </a:txBody>
                  <a:tcPr marT="45727" marB="4572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1523216"/>
                  </a:ext>
                </a:extLst>
              </a:tr>
              <a:tr h="684213">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4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3.67 hr or     (3 hr 40 min)</a:t>
                      </a:r>
                    </a:p>
                  </a:txBody>
                  <a:tcPr marT="45727" marB="4572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4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0.25 kg</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Newton</a:t>
                      </a: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a:t>
                      </a:r>
                      <a:r>
                        <a:rPr kumimoji="0" lang="en-US" altLang="ja-JP"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s 3</a:t>
                      </a:r>
                      <a:r>
                        <a:rPr kumimoji="0" lang="en-US" altLang="ja-JP" sz="1800" b="0" i="0" u="none" strike="noStrike" cap="none" normalizeH="0" baseline="3000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rd</a:t>
                      </a:r>
                      <a:r>
                        <a:rPr kumimoji="0" lang="en-US" altLang="ja-JP"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 Law</a:t>
                      </a:r>
                      <a:endPar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2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Zero – no distance moved</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It increases</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354 Hz</a:t>
                      </a:r>
                    </a:p>
                  </a:txBody>
                  <a:tcPr marT="45727" marB="4572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4761495"/>
                  </a:ext>
                </a:extLst>
              </a:tr>
              <a:tr h="682625">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Acceleration</a:t>
                      </a:r>
                    </a:p>
                  </a:txBody>
                  <a:tcPr marT="45727" marB="4572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33.3 N</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Newton</a:t>
                      </a: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a:t>
                      </a:r>
                      <a:r>
                        <a:rPr kumimoji="0" lang="en-US" altLang="ja-JP"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s 3</a:t>
                      </a:r>
                      <a:r>
                        <a:rPr kumimoji="0" lang="en-US" altLang="ja-JP" sz="1800" b="0" i="0" u="none" strike="noStrike" cap="none" normalizeH="0" baseline="3000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rd</a:t>
                      </a:r>
                      <a:r>
                        <a:rPr kumimoji="0" lang="en-US" altLang="ja-JP"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 Law</a:t>
                      </a:r>
                      <a:endPar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endParaRP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5 Watts  (or J/s)</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2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Gravitational Potential Energy</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itchFamily="2" charset="2"/>
                        <a:defRPr sz="24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34" charset="-128"/>
                        </a:rPr>
                        <a:t>4.0 meters</a:t>
                      </a:r>
                    </a:p>
                  </a:txBody>
                  <a:tcPr marT="45727" marB="4572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1923636"/>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6D11D2D0-69F2-2B4E-9CE0-48F9D57E92F2}"/>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The Dark Side 800 Question</a:t>
            </a:r>
          </a:p>
        </p:txBody>
      </p:sp>
      <p:sp>
        <p:nvSpPr>
          <p:cNvPr id="117763" name="Rectangle 3">
            <a:extLst>
              <a:ext uri="{FF2B5EF4-FFF2-40B4-BE49-F238E27FC236}">
                <a16:creationId xmlns:a16="http://schemas.microsoft.com/office/drawing/2014/main" id="{3057F93E-76BB-3542-9B3E-02EADAFA5A8C}"/>
              </a:ext>
            </a:extLst>
          </p:cNvPr>
          <p:cNvSpPr>
            <a:spLocks noGrp="1" noChangeArrowheads="1"/>
          </p:cNvSpPr>
          <p:nvPr>
            <p:ph type="body" idx="1"/>
          </p:nvPr>
        </p:nvSpPr>
        <p:spPr/>
        <p:txBody>
          <a:bodyPr/>
          <a:lstStyle/>
          <a:p>
            <a:pPr algn="ctr" eaLnBrk="1" hangingPunct="1">
              <a:buFont typeface="Wingdings" charset="0"/>
              <a:buNone/>
              <a:defRPr/>
            </a:pPr>
            <a:r>
              <a:rPr lang="en-US" altLang="ja-JP" sz="3600">
                <a:ea typeface="ＭＳ Ｐゴシック" charset="0"/>
              </a:rPr>
              <a:t>Who is Thomas Eddison?</a:t>
            </a:r>
          </a:p>
          <a:p>
            <a:pPr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114B3E9D-E423-FD48-81F8-BDD231E33328}"/>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The Dark Side 1000 Question</a:t>
            </a:r>
          </a:p>
        </p:txBody>
      </p:sp>
      <p:sp>
        <p:nvSpPr>
          <p:cNvPr id="104451" name="Rectangle 3">
            <a:extLst>
              <a:ext uri="{FF2B5EF4-FFF2-40B4-BE49-F238E27FC236}">
                <a16:creationId xmlns:a16="http://schemas.microsoft.com/office/drawing/2014/main" id="{362B2B95-CBDF-9946-A700-5649D4525569}"/>
              </a:ext>
            </a:extLst>
          </p:cNvPr>
          <p:cNvSpPr>
            <a:spLocks noGrp="1" noChangeArrowheads="1"/>
          </p:cNvSpPr>
          <p:nvPr>
            <p:ph type="body" idx="1"/>
          </p:nvPr>
        </p:nvSpPr>
        <p:spPr/>
        <p:txBody>
          <a:bodyPr/>
          <a:lstStyle/>
          <a:p>
            <a:pPr algn="ctr" eaLnBrk="1" hangingPunct="1">
              <a:buFont typeface="Wingdings" charset="0"/>
              <a:buNone/>
              <a:defRPr/>
            </a:pPr>
            <a:r>
              <a:rPr lang="en-US" altLang="ja-JP" sz="3600">
                <a:ea typeface="ＭＳ Ｐゴシック" charset="0"/>
              </a:rPr>
              <a:t>What is his finger?</a:t>
            </a:r>
            <a:endParaRPr lang="en-US" altLang="ja-JP">
              <a:ea typeface="ＭＳ Ｐゴシック" charset="0"/>
            </a:endParaRPr>
          </a:p>
          <a:p>
            <a:pPr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4BA80D21-7B7C-8746-865B-1BC22AB8491C}"/>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Intro Physics 200 Question</a:t>
            </a:r>
          </a:p>
        </p:txBody>
      </p:sp>
      <p:sp>
        <p:nvSpPr>
          <p:cNvPr id="105475" name="Rectangle 3">
            <a:extLst>
              <a:ext uri="{FF2B5EF4-FFF2-40B4-BE49-F238E27FC236}">
                <a16:creationId xmlns:a16="http://schemas.microsoft.com/office/drawing/2014/main" id="{401539EE-D2C6-4947-B831-6461CE03F5A5}"/>
              </a:ext>
            </a:extLst>
          </p:cNvPr>
          <p:cNvSpPr>
            <a:spLocks noGrp="1" noChangeArrowheads="1"/>
          </p:cNvSpPr>
          <p:nvPr>
            <p:ph type="body" idx="1"/>
          </p:nvPr>
        </p:nvSpPr>
        <p:spPr/>
        <p:txBody>
          <a:bodyPr/>
          <a:lstStyle/>
          <a:p>
            <a:pPr algn="ctr" eaLnBrk="1" hangingPunct="1">
              <a:buFont typeface="Wingdings" charset="0"/>
              <a:buNone/>
              <a:defRPr/>
            </a:pPr>
            <a:r>
              <a:rPr lang="en-US" sz="3600">
                <a:ea typeface="ＭＳ Ｐゴシック" charset="0"/>
              </a:rPr>
              <a:t>What is g=9.81 m/s</a:t>
            </a:r>
            <a:r>
              <a:rPr lang="en-US" sz="3600" baseline="30000">
                <a:ea typeface="ＭＳ Ｐゴシック" charset="0"/>
              </a:rPr>
              <a:t>2</a:t>
            </a:r>
            <a:r>
              <a:rPr lang="en-US" sz="3600">
                <a:ea typeface="ＭＳ Ｐゴシック" charset="0"/>
              </a:rPr>
              <a:t>?</a:t>
            </a:r>
          </a:p>
          <a:p>
            <a:pPr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8CE4D7D3-014C-594F-8DD1-F40A8677AFA2}"/>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Intro Physics 400 Question</a:t>
            </a:r>
          </a:p>
        </p:txBody>
      </p:sp>
      <p:sp>
        <p:nvSpPr>
          <p:cNvPr id="97283" name="Rectangle 3">
            <a:extLst>
              <a:ext uri="{FF2B5EF4-FFF2-40B4-BE49-F238E27FC236}">
                <a16:creationId xmlns:a16="http://schemas.microsoft.com/office/drawing/2014/main" id="{2F0DE4D4-E5BE-4748-9D45-5C6D5D2F83C1}"/>
              </a:ext>
            </a:extLst>
          </p:cNvPr>
          <p:cNvSpPr>
            <a:spLocks noGrp="1" noChangeArrowheads="1"/>
          </p:cNvSpPr>
          <p:nvPr>
            <p:ph type="body" idx="1"/>
          </p:nvPr>
        </p:nvSpPr>
        <p:spPr/>
        <p:txBody>
          <a:bodyPr/>
          <a:lstStyle/>
          <a:p>
            <a:pPr algn="ctr" eaLnBrk="1" hangingPunct="1">
              <a:buFont typeface="Wingdings" charset="0"/>
              <a:buNone/>
              <a:defRPr/>
            </a:pPr>
            <a:r>
              <a:rPr lang="en-US" sz="3600">
                <a:ea typeface="ＭＳ Ｐゴシック" charset="0"/>
              </a:rPr>
              <a:t>What is up?</a:t>
            </a:r>
          </a:p>
          <a:p>
            <a:pPr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FA4FB940-A399-F042-985A-482418C247B2}"/>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Intro Physics 600 Question</a:t>
            </a:r>
          </a:p>
        </p:txBody>
      </p:sp>
      <p:sp>
        <p:nvSpPr>
          <p:cNvPr id="98307" name="Rectangle 3">
            <a:extLst>
              <a:ext uri="{FF2B5EF4-FFF2-40B4-BE49-F238E27FC236}">
                <a16:creationId xmlns:a16="http://schemas.microsoft.com/office/drawing/2014/main" id="{68E460E6-5CBC-9441-9EEB-6612952FC058}"/>
              </a:ext>
            </a:extLst>
          </p:cNvPr>
          <p:cNvSpPr>
            <a:spLocks noGrp="1" noChangeArrowheads="1"/>
          </p:cNvSpPr>
          <p:nvPr>
            <p:ph type="body" idx="1"/>
          </p:nvPr>
        </p:nvSpPr>
        <p:spPr/>
        <p:txBody>
          <a:bodyPr/>
          <a:lstStyle/>
          <a:p>
            <a:pPr algn="ctr" eaLnBrk="1" hangingPunct="1">
              <a:buFont typeface="Wingdings" charset="0"/>
              <a:buNone/>
              <a:defRPr/>
            </a:pPr>
            <a:r>
              <a:rPr lang="en-US" sz="3600">
                <a:ea typeface="ＭＳ Ｐゴシック" charset="0"/>
              </a:rPr>
              <a:t>What is medium 2?</a:t>
            </a:r>
          </a:p>
          <a:p>
            <a:pPr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31CEF864-9BB9-6349-B998-14C41BB69C09}"/>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Intro Physics 800 Question</a:t>
            </a:r>
          </a:p>
        </p:txBody>
      </p:sp>
      <p:sp>
        <p:nvSpPr>
          <p:cNvPr id="99331" name="Rectangle 3">
            <a:extLst>
              <a:ext uri="{FF2B5EF4-FFF2-40B4-BE49-F238E27FC236}">
                <a16:creationId xmlns:a16="http://schemas.microsoft.com/office/drawing/2014/main" id="{1D3CBB51-EAD5-1D4D-8C86-982C9180FB15}"/>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en-US" altLang="en-US" sz="3600">
                <a:ea typeface="ＭＳ Ｐゴシック" panose="020B0600070205080204" pitchFamily="34" charset="-128"/>
              </a:rPr>
              <a:t>What is ¾ m/s?</a:t>
            </a:r>
          </a:p>
          <a:p>
            <a:pPr algn="ctr" eaLnBrk="1" hangingPunct="1">
              <a:defRPr/>
            </a:pPr>
            <a:r>
              <a:rPr lang="en-US" altLang="en-US">
                <a:ea typeface="ＭＳ Ｐゴシック" panose="020B0600070205080204" pitchFamily="34" charset="-128"/>
                <a:hlinkClick r:id="rId2" action="ppaction://hlinksldjump"/>
              </a:rPr>
              <a:t>Back to Board</a:t>
            </a:r>
            <a:endParaRPr lang="en-US" altLang="en-US">
              <a:ea typeface="ＭＳ Ｐゴシック" panose="020B0600070205080204" pitchFamily="34" charset="-12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66FD60E5-CD7F-F74C-8527-0595EBE2AE15}"/>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Intro Physics 1000 Question</a:t>
            </a:r>
          </a:p>
        </p:txBody>
      </p:sp>
      <p:sp>
        <p:nvSpPr>
          <p:cNvPr id="100355" name="Rectangle 3">
            <a:extLst>
              <a:ext uri="{FF2B5EF4-FFF2-40B4-BE49-F238E27FC236}">
                <a16:creationId xmlns:a16="http://schemas.microsoft.com/office/drawing/2014/main" id="{E3534584-351A-1741-8D3D-1271DF9CEA21}"/>
              </a:ext>
            </a:extLst>
          </p:cNvPr>
          <p:cNvSpPr>
            <a:spLocks noGrp="1" noChangeArrowheads="1"/>
          </p:cNvSpPr>
          <p:nvPr>
            <p:ph type="body" idx="1"/>
          </p:nvPr>
        </p:nvSpPr>
        <p:spPr/>
        <p:txBody>
          <a:bodyPr/>
          <a:lstStyle/>
          <a:p>
            <a:pPr algn="ctr" eaLnBrk="1" hangingPunct="1">
              <a:buFont typeface="Wingdings" charset="0"/>
              <a:buNone/>
              <a:defRPr/>
            </a:pPr>
            <a:r>
              <a:rPr lang="en-US" sz="3600">
                <a:ea typeface="ＭＳ Ｐゴシック" charset="0"/>
              </a:rPr>
              <a:t>What is +9d?</a:t>
            </a:r>
            <a:endParaRPr lang="en-US">
              <a:ea typeface="ＭＳ Ｐゴシック" charset="0"/>
            </a:endParaRPr>
          </a:p>
          <a:p>
            <a:pPr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087E9746-4588-D144-9F6F-DF24918AAA8A}"/>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Formula 200 Question</a:t>
            </a:r>
          </a:p>
        </p:txBody>
      </p:sp>
      <p:sp>
        <p:nvSpPr>
          <p:cNvPr id="107523" name="Rectangle 3">
            <a:extLst>
              <a:ext uri="{FF2B5EF4-FFF2-40B4-BE49-F238E27FC236}">
                <a16:creationId xmlns:a16="http://schemas.microsoft.com/office/drawing/2014/main" id="{50B8A988-F59A-E64E-B58F-F87EFEAB1C1E}"/>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en-US" altLang="en-US" sz="3600">
                <a:ea typeface="ＭＳ Ｐゴシック" panose="020B0600070205080204" pitchFamily="34" charset="-128"/>
              </a:rPr>
              <a:t>What is Ohm</a:t>
            </a:r>
            <a:r>
              <a:rPr lang="ja-JP" altLang="en-US" sz="3600">
                <a:ea typeface="ＭＳ Ｐゴシック" panose="020B0600070205080204" pitchFamily="34" charset="-128"/>
              </a:rPr>
              <a:t>’</a:t>
            </a:r>
            <a:r>
              <a:rPr lang="en-US" altLang="ja-JP" sz="3600">
                <a:ea typeface="ＭＳ Ｐゴシック" panose="020B0600070205080204" pitchFamily="34" charset="-128"/>
              </a:rPr>
              <a:t>s Law?</a:t>
            </a:r>
            <a:endParaRPr lang="en-US" altLang="ja-JP">
              <a:ea typeface="ＭＳ Ｐゴシック" panose="020B0600070205080204" pitchFamily="34" charset="-128"/>
            </a:endParaRPr>
          </a:p>
          <a:p>
            <a:pPr algn="ctr" eaLnBrk="1" hangingPunct="1">
              <a:defRPr/>
            </a:pPr>
            <a:r>
              <a:rPr lang="en-US" altLang="en-US">
                <a:ea typeface="ＭＳ Ｐゴシック" panose="020B0600070205080204" pitchFamily="34" charset="-128"/>
                <a:hlinkClick r:id="rId2" action="ppaction://hlinksldjump"/>
              </a:rPr>
              <a:t>Back to Board</a:t>
            </a:r>
            <a:endParaRPr lang="en-US" altLang="en-US">
              <a:ea typeface="ＭＳ Ｐゴシック" panose="020B0600070205080204" pitchFamily="34" charset="-12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3366F0B9-DCFF-964C-B73E-54AC3DBE35D2}"/>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Formula 400 Question</a:t>
            </a:r>
          </a:p>
        </p:txBody>
      </p:sp>
      <p:sp>
        <p:nvSpPr>
          <p:cNvPr id="108547" name="Rectangle 3">
            <a:extLst>
              <a:ext uri="{FF2B5EF4-FFF2-40B4-BE49-F238E27FC236}">
                <a16:creationId xmlns:a16="http://schemas.microsoft.com/office/drawing/2014/main" id="{59B94F94-2636-5545-B8E5-029492B46CE7}"/>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en-US" altLang="en-US" sz="3600">
                <a:ea typeface="ＭＳ Ｐゴシック" panose="020B0600070205080204" pitchFamily="34" charset="-128"/>
              </a:rPr>
              <a:t>What is Schrodinger</a:t>
            </a:r>
            <a:r>
              <a:rPr lang="ja-JP" altLang="en-US" sz="3600">
                <a:ea typeface="ＭＳ Ｐゴシック" panose="020B0600070205080204" pitchFamily="34" charset="-128"/>
              </a:rPr>
              <a:t>’</a:t>
            </a:r>
            <a:r>
              <a:rPr lang="en-US" altLang="ja-JP" sz="3600">
                <a:ea typeface="ＭＳ Ｐゴシック" panose="020B0600070205080204" pitchFamily="34" charset="-128"/>
              </a:rPr>
              <a:t>s Equation?</a:t>
            </a:r>
            <a:endParaRPr lang="en-US" altLang="ja-JP">
              <a:ea typeface="ＭＳ Ｐゴシック" panose="020B0600070205080204" pitchFamily="34" charset="-128"/>
            </a:endParaRPr>
          </a:p>
          <a:p>
            <a:pPr algn="ctr" eaLnBrk="1" hangingPunct="1">
              <a:defRPr/>
            </a:pPr>
            <a:r>
              <a:rPr lang="en-US" altLang="en-US">
                <a:ea typeface="ＭＳ Ｐゴシック" panose="020B0600070205080204" pitchFamily="34" charset="-128"/>
                <a:hlinkClick r:id="rId2" action="ppaction://hlinksldjump"/>
              </a:rPr>
              <a:t>Back to Board</a:t>
            </a:r>
            <a:endParaRPr lang="en-US" altLang="en-US">
              <a:ea typeface="ＭＳ Ｐゴシック" panose="020B0600070205080204" pitchFamily="34" charset="-12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14D8C17-AC96-5D40-81BC-365C8A4C8486}"/>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Formula 600 Question</a:t>
            </a:r>
          </a:p>
        </p:txBody>
      </p:sp>
      <p:sp>
        <p:nvSpPr>
          <p:cNvPr id="109571" name="Rectangle 3">
            <a:extLst>
              <a:ext uri="{FF2B5EF4-FFF2-40B4-BE49-F238E27FC236}">
                <a16:creationId xmlns:a16="http://schemas.microsoft.com/office/drawing/2014/main" id="{05002859-ED4B-CA42-865D-43E92900F94D}"/>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en-US" altLang="en-US" sz="3600">
                <a:ea typeface="ＭＳ Ｐゴシック" panose="020B0600070205080204" pitchFamily="34" charset="-128"/>
              </a:rPr>
              <a:t>What is Newton</a:t>
            </a:r>
            <a:r>
              <a:rPr lang="ja-JP" altLang="en-US" sz="3600">
                <a:ea typeface="ＭＳ Ｐゴシック" panose="020B0600070205080204" pitchFamily="34" charset="-128"/>
              </a:rPr>
              <a:t>’</a:t>
            </a:r>
            <a:r>
              <a:rPr lang="en-US" altLang="ja-JP" sz="3600">
                <a:ea typeface="ＭＳ Ｐゴシック" panose="020B0600070205080204" pitchFamily="34" charset="-128"/>
              </a:rPr>
              <a:t>s 2</a:t>
            </a:r>
            <a:r>
              <a:rPr lang="en-US" altLang="ja-JP" sz="3600" baseline="30000">
                <a:ea typeface="ＭＳ Ｐゴシック" panose="020B0600070205080204" pitchFamily="34" charset="-128"/>
              </a:rPr>
              <a:t>nd</a:t>
            </a:r>
            <a:r>
              <a:rPr lang="en-US" altLang="ja-JP" sz="3600">
                <a:ea typeface="ＭＳ Ｐゴシック" panose="020B0600070205080204" pitchFamily="34" charset="-128"/>
              </a:rPr>
              <a:t> Law?</a:t>
            </a:r>
          </a:p>
          <a:p>
            <a:pPr algn="ctr" eaLnBrk="1" hangingPunct="1">
              <a:defRPr/>
            </a:pPr>
            <a:r>
              <a:rPr lang="en-US" altLang="en-US">
                <a:ea typeface="ＭＳ Ｐゴシック" panose="020B0600070205080204" pitchFamily="34" charset="-128"/>
                <a:hlinkClick r:id="rId2" action="ppaction://hlinksldjump"/>
              </a:rPr>
              <a:t>Back to Board</a:t>
            </a:r>
            <a:endParaRPr lang="en-US" altLang="en-US">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0AD5827-CA8A-204E-81B9-E243524FA0D1}"/>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Nobel Prizes 200</a:t>
            </a:r>
          </a:p>
        </p:txBody>
      </p:sp>
      <p:sp>
        <p:nvSpPr>
          <p:cNvPr id="30723" name="Rectangle 3">
            <a:extLst>
              <a:ext uri="{FF2B5EF4-FFF2-40B4-BE49-F238E27FC236}">
                <a16:creationId xmlns:a16="http://schemas.microsoft.com/office/drawing/2014/main" id="{D3A7EBA7-028B-AC47-869F-D64911A0AA45}"/>
              </a:ext>
            </a:extLst>
          </p:cNvPr>
          <p:cNvSpPr>
            <a:spLocks noGrp="1" noChangeArrowheads="1"/>
          </p:cNvSpPr>
          <p:nvPr>
            <p:ph type="body" idx="1"/>
          </p:nvPr>
        </p:nvSpPr>
        <p:spPr/>
        <p:txBody>
          <a:bodyPr/>
          <a:lstStyle/>
          <a:p>
            <a:pPr marL="609600" indent="-609600" algn="ctr" eaLnBrk="1" hangingPunct="1">
              <a:buFont typeface="Wingdings" charset="0"/>
              <a:buNone/>
              <a:defRPr/>
            </a:pPr>
            <a:r>
              <a:rPr lang="en-US" sz="2400">
                <a:effectLst/>
                <a:ea typeface="ＭＳ Ｐゴシック" charset="0"/>
              </a:rPr>
              <a:t>Visualized here, Penzias and Wilson received the Nobel prize in 1978 for their discovery of this. </a:t>
            </a:r>
          </a:p>
          <a:p>
            <a:pPr marL="609600" indent="-609600" algn="ctr" eaLnBrk="1" hangingPunct="1">
              <a:buFont typeface="Wingdings" charset="0"/>
              <a:buNone/>
              <a:defRPr/>
            </a:pPr>
            <a:endParaRPr lang="en-US">
              <a:effectLst/>
              <a:ea typeface="ＭＳ Ｐゴシック" charset="0"/>
              <a:hlinkClick r:id="rId2" action="ppaction://hlinksldjump"/>
            </a:endParaRPr>
          </a:p>
          <a:p>
            <a:pPr marL="609600" indent="-609600" algn="ctr" eaLnBrk="1" hangingPunct="1">
              <a:buFont typeface="Wingdings" charset="0"/>
              <a:buNone/>
              <a:defRPr/>
            </a:pPr>
            <a:endParaRPr lang="en-US">
              <a:effectLst/>
              <a:ea typeface="ＭＳ Ｐゴシック" charset="0"/>
              <a:hlinkClick r:id="rId2" action="ppaction://hlinksldjump"/>
            </a:endParaRPr>
          </a:p>
          <a:p>
            <a:pPr marL="609600" indent="-609600" algn="ctr" eaLnBrk="1" hangingPunct="1">
              <a:buFont typeface="Wingdings" charset="0"/>
              <a:buNone/>
              <a:defRPr/>
            </a:pPr>
            <a:endParaRPr lang="en-US">
              <a:effectLst/>
              <a:ea typeface="ＭＳ Ｐゴシック" charset="0"/>
              <a:hlinkClick r:id="rId2" action="ppaction://hlinksldjump"/>
            </a:endParaRPr>
          </a:p>
          <a:p>
            <a:pPr marL="609600" indent="-609600" algn="ctr" eaLnBrk="1" hangingPunct="1">
              <a:buFont typeface="Wingdings" charset="0"/>
              <a:buNone/>
              <a:defRPr/>
            </a:pPr>
            <a:endParaRPr lang="en-US">
              <a:effectLst/>
              <a:ea typeface="ＭＳ Ｐゴシック" charset="0"/>
              <a:hlinkClick r:id="rId2" action="ppaction://hlinksldjump"/>
            </a:endParaRPr>
          </a:p>
          <a:p>
            <a:pPr marL="609600" indent="-609600" algn="ctr" eaLnBrk="1" hangingPunct="1">
              <a:buFont typeface="Wingdings" charset="0"/>
              <a:buNone/>
              <a:defRPr/>
            </a:pPr>
            <a:endParaRPr lang="en-US">
              <a:effectLst/>
              <a:ea typeface="ＭＳ Ｐゴシック" charset="0"/>
              <a:hlinkClick r:id="rId2" action="ppaction://hlinksldjump"/>
            </a:endParaRPr>
          </a:p>
          <a:p>
            <a:pPr marL="609600" indent="-609600" algn="ctr" eaLnBrk="1" hangingPunct="1">
              <a:buFont typeface="Wingdings" charset="0"/>
              <a:buNone/>
              <a:defRPr/>
            </a:pPr>
            <a:r>
              <a:rPr lang="en-US">
                <a:ea typeface="ＭＳ Ｐゴシック" charset="0"/>
                <a:hlinkClick r:id="rId2" action="ppaction://hlinksldjump"/>
              </a:rPr>
              <a:t>Back</a:t>
            </a:r>
            <a:endParaRPr lang="en-US">
              <a:ea typeface="ＭＳ Ｐゴシック" charset="0"/>
            </a:endParaRPr>
          </a:p>
          <a:p>
            <a:pPr marL="609600" indent="-609600" algn="ctr" eaLnBrk="1" hangingPunct="1">
              <a:buFont typeface="Wingdings" charset="0"/>
              <a:buNone/>
              <a:defRPr/>
            </a:pPr>
            <a:r>
              <a:rPr lang="en-US">
                <a:ea typeface="ＭＳ Ｐゴシック" charset="0"/>
                <a:hlinkClick r:id="rId3" action="ppaction://hlinksldjump"/>
              </a:rPr>
              <a:t>Question</a:t>
            </a:r>
            <a:endParaRPr lang="en-US">
              <a:ea typeface="ＭＳ Ｐゴシック" charset="0"/>
            </a:endParaRPr>
          </a:p>
          <a:p>
            <a:pPr marL="609600" indent="-609600" algn="ctr" eaLnBrk="1" hangingPunct="1">
              <a:buFont typeface="Wingdings" charset="0"/>
              <a:buNone/>
              <a:defRPr/>
            </a:pPr>
            <a:endParaRPr lang="en-US">
              <a:ea typeface="ＭＳ Ｐゴシック" charset="0"/>
            </a:endParaRPr>
          </a:p>
        </p:txBody>
      </p:sp>
      <p:pic>
        <p:nvPicPr>
          <p:cNvPr id="21507" name="Picture 3">
            <a:extLst>
              <a:ext uri="{FF2B5EF4-FFF2-40B4-BE49-F238E27FC236}">
                <a16:creationId xmlns:a16="http://schemas.microsoft.com/office/drawing/2014/main" id="{927AB8EF-D057-4AEC-AE22-CC1ED241F4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521176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344BE008-213F-7E4A-8C92-26E662933B21}"/>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Formula 800 Question</a:t>
            </a:r>
          </a:p>
        </p:txBody>
      </p:sp>
      <p:sp>
        <p:nvSpPr>
          <p:cNvPr id="110595" name="Rectangle 3">
            <a:extLst>
              <a:ext uri="{FF2B5EF4-FFF2-40B4-BE49-F238E27FC236}">
                <a16:creationId xmlns:a16="http://schemas.microsoft.com/office/drawing/2014/main" id="{465F1FC9-13E0-8A43-B97A-6FF77471E780}"/>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en-US" altLang="en-US" sz="3600">
                <a:ea typeface="ＭＳ Ｐゴシック" panose="020B0600070205080204" pitchFamily="34" charset="-128"/>
              </a:rPr>
              <a:t>What is Gauss</a:t>
            </a:r>
            <a:r>
              <a:rPr lang="ja-JP" altLang="en-US" sz="3600">
                <a:ea typeface="ＭＳ Ｐゴシック" panose="020B0600070205080204" pitchFamily="34" charset="-128"/>
              </a:rPr>
              <a:t>’</a:t>
            </a:r>
            <a:r>
              <a:rPr lang="en-US" altLang="ja-JP" sz="3600">
                <a:ea typeface="ＭＳ Ｐゴシック" panose="020B0600070205080204" pitchFamily="34" charset="-128"/>
              </a:rPr>
              <a:t>s Law?</a:t>
            </a:r>
          </a:p>
          <a:p>
            <a:pPr algn="ctr" eaLnBrk="1" hangingPunct="1">
              <a:defRPr/>
            </a:pPr>
            <a:r>
              <a:rPr lang="en-US" altLang="en-US">
                <a:ea typeface="ＭＳ Ｐゴシック" panose="020B0600070205080204" pitchFamily="34" charset="-128"/>
                <a:hlinkClick r:id="rId2" action="ppaction://hlinksldjump"/>
              </a:rPr>
              <a:t>Back to Board</a:t>
            </a:r>
            <a:endParaRPr lang="en-US" altLang="en-US">
              <a:ea typeface="ＭＳ Ｐゴシック" panose="020B0600070205080204" pitchFamily="34" charset="-12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35B28324-16D8-254A-AE5E-10FC2A18313E}"/>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Formula 1000 Question</a:t>
            </a:r>
          </a:p>
        </p:txBody>
      </p:sp>
      <p:sp>
        <p:nvSpPr>
          <p:cNvPr id="111619" name="Rectangle 3">
            <a:extLst>
              <a:ext uri="{FF2B5EF4-FFF2-40B4-BE49-F238E27FC236}">
                <a16:creationId xmlns:a16="http://schemas.microsoft.com/office/drawing/2014/main" id="{ED828E4A-D085-C54F-B2C8-DCB3DCE45743}"/>
              </a:ext>
            </a:extLst>
          </p:cNvPr>
          <p:cNvSpPr>
            <a:spLocks noGrp="1" noChangeArrowheads="1"/>
          </p:cNvSpPr>
          <p:nvPr>
            <p:ph type="body" idx="1"/>
          </p:nvPr>
        </p:nvSpPr>
        <p:spPr/>
        <p:txBody>
          <a:bodyPr/>
          <a:lstStyle/>
          <a:p>
            <a:pPr algn="ctr" eaLnBrk="1" hangingPunct="1">
              <a:buFont typeface="Wingdings" charset="0"/>
              <a:buNone/>
              <a:defRPr/>
            </a:pPr>
            <a:r>
              <a:rPr lang="en-US" sz="3600">
                <a:ea typeface="ＭＳ Ｐゴシック" charset="0"/>
              </a:rPr>
              <a:t>What is the Stefan-Boltzmann Law?</a:t>
            </a:r>
            <a:endParaRPr lang="en-US">
              <a:ea typeface="ＭＳ Ｐゴシック" charset="0"/>
            </a:endParaRPr>
          </a:p>
          <a:p>
            <a:pPr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32EB8F0-84A3-D04E-94C2-EFC11F6FE41B}"/>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Physicist 200 Question</a:t>
            </a:r>
          </a:p>
        </p:txBody>
      </p:sp>
      <p:sp>
        <p:nvSpPr>
          <p:cNvPr id="112643" name="Rectangle 3">
            <a:extLst>
              <a:ext uri="{FF2B5EF4-FFF2-40B4-BE49-F238E27FC236}">
                <a16:creationId xmlns:a16="http://schemas.microsoft.com/office/drawing/2014/main" id="{CA9B77FE-168C-C249-A15A-BA2508191632}"/>
              </a:ext>
            </a:extLst>
          </p:cNvPr>
          <p:cNvSpPr>
            <a:spLocks noGrp="1" noChangeArrowheads="1"/>
          </p:cNvSpPr>
          <p:nvPr>
            <p:ph type="body" idx="1"/>
          </p:nvPr>
        </p:nvSpPr>
        <p:spPr/>
        <p:txBody>
          <a:bodyPr/>
          <a:lstStyle/>
          <a:p>
            <a:pPr algn="ctr" eaLnBrk="1" hangingPunct="1">
              <a:buFont typeface="Wingdings" charset="0"/>
              <a:buNone/>
              <a:defRPr/>
            </a:pPr>
            <a:r>
              <a:rPr lang="en-US" sz="3600">
                <a:ea typeface="ＭＳ Ｐゴシック" charset="0"/>
              </a:rPr>
              <a:t>Who is Maxwell?</a:t>
            </a:r>
          </a:p>
          <a:p>
            <a:pPr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ED1B6A60-BD92-9D44-A1DB-314C36DBD14D}"/>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Physicist 400 Question</a:t>
            </a:r>
          </a:p>
        </p:txBody>
      </p:sp>
      <p:sp>
        <p:nvSpPr>
          <p:cNvPr id="113667" name="Rectangle 3">
            <a:extLst>
              <a:ext uri="{FF2B5EF4-FFF2-40B4-BE49-F238E27FC236}">
                <a16:creationId xmlns:a16="http://schemas.microsoft.com/office/drawing/2014/main" id="{07429C3D-B914-A44B-9384-417C1F0E5511}"/>
              </a:ext>
            </a:extLst>
          </p:cNvPr>
          <p:cNvSpPr>
            <a:spLocks noGrp="1" noChangeArrowheads="1"/>
          </p:cNvSpPr>
          <p:nvPr>
            <p:ph type="body" idx="1"/>
          </p:nvPr>
        </p:nvSpPr>
        <p:spPr/>
        <p:txBody>
          <a:bodyPr/>
          <a:lstStyle/>
          <a:p>
            <a:pPr algn="ctr" eaLnBrk="1" hangingPunct="1">
              <a:buFont typeface="Wingdings" charset="0"/>
              <a:buNone/>
              <a:defRPr/>
            </a:pPr>
            <a:r>
              <a:rPr lang="en-US" sz="3600">
                <a:ea typeface="ＭＳ Ｐゴシック" charset="0"/>
              </a:rPr>
              <a:t>Who is Boltzmann?</a:t>
            </a:r>
          </a:p>
          <a:p>
            <a:pPr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D0E2351C-A945-864A-9560-704C2B5718A8}"/>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Physicist 600 Question</a:t>
            </a:r>
          </a:p>
        </p:txBody>
      </p:sp>
      <p:sp>
        <p:nvSpPr>
          <p:cNvPr id="118787" name="Rectangle 3">
            <a:extLst>
              <a:ext uri="{FF2B5EF4-FFF2-40B4-BE49-F238E27FC236}">
                <a16:creationId xmlns:a16="http://schemas.microsoft.com/office/drawing/2014/main" id="{71FF4C5C-BA6C-4745-94DE-A6FBF088211B}"/>
              </a:ext>
            </a:extLst>
          </p:cNvPr>
          <p:cNvSpPr>
            <a:spLocks noGrp="1" noChangeArrowheads="1"/>
          </p:cNvSpPr>
          <p:nvPr>
            <p:ph type="body" idx="1"/>
          </p:nvPr>
        </p:nvSpPr>
        <p:spPr/>
        <p:txBody>
          <a:bodyPr/>
          <a:lstStyle/>
          <a:p>
            <a:pPr algn="ctr" eaLnBrk="1" hangingPunct="1">
              <a:buFont typeface="Wingdings" charset="0"/>
              <a:buNone/>
              <a:defRPr/>
            </a:pPr>
            <a:r>
              <a:rPr lang="en-US" sz="3600">
                <a:ea typeface="ＭＳ Ｐゴシック" charset="0"/>
              </a:rPr>
              <a:t>Who is Galileo?</a:t>
            </a:r>
          </a:p>
          <a:p>
            <a:pPr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A7266F17-D5C4-BD46-9433-5BDC0C8EF16D}"/>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Physicist 800 Question</a:t>
            </a:r>
          </a:p>
        </p:txBody>
      </p:sp>
      <p:sp>
        <p:nvSpPr>
          <p:cNvPr id="114691" name="Rectangle 3">
            <a:extLst>
              <a:ext uri="{FF2B5EF4-FFF2-40B4-BE49-F238E27FC236}">
                <a16:creationId xmlns:a16="http://schemas.microsoft.com/office/drawing/2014/main" id="{05C43F68-AF2B-5846-B1B1-EC640763612A}"/>
              </a:ext>
            </a:extLst>
          </p:cNvPr>
          <p:cNvSpPr>
            <a:spLocks noGrp="1" noChangeArrowheads="1"/>
          </p:cNvSpPr>
          <p:nvPr>
            <p:ph type="body" idx="1"/>
          </p:nvPr>
        </p:nvSpPr>
        <p:spPr/>
        <p:txBody>
          <a:bodyPr/>
          <a:lstStyle/>
          <a:p>
            <a:pPr algn="ctr" eaLnBrk="1" hangingPunct="1">
              <a:buFont typeface="Wingdings" charset="0"/>
              <a:buNone/>
              <a:defRPr/>
            </a:pPr>
            <a:r>
              <a:rPr lang="en-US" sz="3600">
                <a:ea typeface="ＭＳ Ｐゴシック" charset="0"/>
              </a:rPr>
              <a:t>Who is Einstein?</a:t>
            </a:r>
          </a:p>
          <a:p>
            <a:pPr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4228D58D-02E8-C54F-9A00-90F40D1C9E47}"/>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Name that Physicist 1000 Question</a:t>
            </a:r>
          </a:p>
        </p:txBody>
      </p:sp>
      <p:sp>
        <p:nvSpPr>
          <p:cNvPr id="115715" name="Rectangle 3">
            <a:extLst>
              <a:ext uri="{FF2B5EF4-FFF2-40B4-BE49-F238E27FC236}">
                <a16:creationId xmlns:a16="http://schemas.microsoft.com/office/drawing/2014/main" id="{F3BB6F2C-CBB3-224B-B08D-E38BB33EDEF8}"/>
              </a:ext>
            </a:extLst>
          </p:cNvPr>
          <p:cNvSpPr>
            <a:spLocks noGrp="1" noChangeArrowheads="1"/>
          </p:cNvSpPr>
          <p:nvPr>
            <p:ph type="body" idx="1"/>
          </p:nvPr>
        </p:nvSpPr>
        <p:spPr/>
        <p:txBody>
          <a:bodyPr/>
          <a:lstStyle/>
          <a:p>
            <a:pPr algn="ctr" eaLnBrk="1" hangingPunct="1">
              <a:buFont typeface="Wingdings" charset="0"/>
              <a:buNone/>
              <a:defRPr/>
            </a:pPr>
            <a:r>
              <a:rPr lang="en-US" sz="3600">
                <a:ea typeface="ＭＳ Ｐゴシック" charset="0"/>
              </a:rPr>
              <a:t>Who is Faraday?</a:t>
            </a:r>
            <a:endParaRPr lang="en-US">
              <a:ea typeface="ＭＳ Ｐゴシック" charset="0"/>
            </a:endParaRPr>
          </a:p>
          <a:p>
            <a:pPr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84889944-24AB-8742-AC58-10DEE3BCBD07}"/>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Final Jeopardy Question</a:t>
            </a:r>
          </a:p>
        </p:txBody>
      </p:sp>
      <p:sp>
        <p:nvSpPr>
          <p:cNvPr id="152579" name="Rectangle 3">
            <a:extLst>
              <a:ext uri="{FF2B5EF4-FFF2-40B4-BE49-F238E27FC236}">
                <a16:creationId xmlns:a16="http://schemas.microsoft.com/office/drawing/2014/main" id="{135880E5-9D54-784C-8B55-1BA49E766BEE}"/>
              </a:ext>
            </a:extLst>
          </p:cNvPr>
          <p:cNvSpPr>
            <a:spLocks noGrp="1" noChangeArrowheads="1"/>
          </p:cNvSpPr>
          <p:nvPr>
            <p:ph type="body" idx="1"/>
          </p:nvPr>
        </p:nvSpPr>
        <p:spPr/>
        <p:txBody>
          <a:bodyPr/>
          <a:lstStyle/>
          <a:p>
            <a:pPr marL="0" indent="0" algn="ctr" eaLnBrk="1" hangingPunct="1">
              <a:buFont typeface="Wingdings" charset="0"/>
              <a:buNone/>
              <a:defRPr/>
            </a:pPr>
            <a:r>
              <a:rPr lang="en-US">
                <a:ea typeface="ＭＳ Ｐゴシック" charset="0"/>
              </a:rPr>
              <a:t>What is free fall?</a:t>
            </a:r>
          </a:p>
          <a:p>
            <a:pPr marL="0" indent="0" algn="ctr" eaLnBrk="1" hangingPunct="1">
              <a:buFont typeface="Wingdings" charset="0"/>
              <a:buChar char="n"/>
              <a:defRPr/>
            </a:pPr>
            <a:r>
              <a:rPr lang="en-US">
                <a:ea typeface="ＭＳ Ｐゴシック" charset="0"/>
                <a:hlinkClick r:id="rId2" action="ppaction://hlinksldjump"/>
              </a:rPr>
              <a:t>Back to Board</a:t>
            </a:r>
            <a:endParaRPr lang="en-US">
              <a:ea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391A555-8635-3440-9303-0927300EE6AF}"/>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Nobel Prizes 400</a:t>
            </a:r>
          </a:p>
        </p:txBody>
      </p:sp>
      <p:sp>
        <p:nvSpPr>
          <p:cNvPr id="37891" name="Rectangle 3">
            <a:extLst>
              <a:ext uri="{FF2B5EF4-FFF2-40B4-BE49-F238E27FC236}">
                <a16:creationId xmlns:a16="http://schemas.microsoft.com/office/drawing/2014/main" id="{3CD7939C-534F-7B48-AD4C-8A2F7E684B18}"/>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en-US" altLang="en-US" sz="2400">
                <a:effectLst/>
                <a:ea typeface="ＭＳ Ｐゴシック" panose="020B0600070205080204" pitchFamily="34" charset="-128"/>
              </a:rPr>
              <a:t>Often known as the father of atomic physics, Ernest Rutherford claimed he was a bit “startled” at receiving the 1908 Nobel Prize not for physics, but for this discipline. </a:t>
            </a:r>
          </a:p>
          <a:p>
            <a:pPr algn="ctr" eaLnBrk="1" hangingPunct="1">
              <a:buFont typeface="Wingdings" panose="05000000000000000000" pitchFamily="2" charset="2"/>
              <a:buNone/>
              <a:defRPr/>
            </a:pPr>
            <a:endParaRPr lang="en-US" altLang="en-US">
              <a:ea typeface="ＭＳ Ｐゴシック" panose="020B0600070205080204" pitchFamily="34" charset="-128"/>
              <a:hlinkClick r:id="rId2" action="ppaction://hlinksldjump"/>
            </a:endParaRPr>
          </a:p>
          <a:p>
            <a:pPr algn="ctr" eaLnBrk="1" hangingPunct="1">
              <a:buFont typeface="Wingdings" panose="05000000000000000000" pitchFamily="2" charset="2"/>
              <a:buNone/>
              <a:defRPr/>
            </a:pPr>
            <a:r>
              <a:rPr lang="en-US" altLang="en-US">
                <a:ea typeface="ＭＳ Ｐゴシック" panose="020B0600070205080204" pitchFamily="34" charset="-128"/>
                <a:hlinkClick r:id="rId2" action="ppaction://hlinksldjump"/>
              </a:rPr>
              <a:t>Back</a:t>
            </a:r>
            <a:endParaRPr lang="en-US" altLang="en-US">
              <a:ea typeface="ＭＳ Ｐゴシック" panose="020B0600070205080204" pitchFamily="34" charset="-128"/>
            </a:endParaRPr>
          </a:p>
          <a:p>
            <a:pPr algn="ctr" eaLnBrk="1" hangingPunct="1">
              <a:buFont typeface="Wingdings" panose="05000000000000000000" pitchFamily="2" charset="2"/>
              <a:buNone/>
              <a:defRPr/>
            </a:pPr>
            <a:r>
              <a:rPr lang="en-US" altLang="en-US">
                <a:ea typeface="ＭＳ Ｐゴシック" panose="020B0600070205080204" pitchFamily="34" charset="-128"/>
                <a:hlinkClick r:id="rId3" action="ppaction://hlinksldjump"/>
              </a:rPr>
              <a:t>Question</a:t>
            </a:r>
            <a:endParaRPr lang="en-US" altLang="en-US">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5726DEC-4C61-DF4A-BEE8-2F3972FBA620}"/>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Nobel Prizes 600</a:t>
            </a:r>
          </a:p>
        </p:txBody>
      </p:sp>
      <p:sp>
        <p:nvSpPr>
          <p:cNvPr id="31747" name="Rectangle 3">
            <a:extLst>
              <a:ext uri="{FF2B5EF4-FFF2-40B4-BE49-F238E27FC236}">
                <a16:creationId xmlns:a16="http://schemas.microsoft.com/office/drawing/2014/main" id="{EDDC0609-F6A3-6C42-8E19-73376F3533A3}"/>
              </a:ext>
            </a:extLst>
          </p:cNvPr>
          <p:cNvSpPr>
            <a:spLocks noGrp="1" noChangeArrowheads="1"/>
          </p:cNvSpPr>
          <p:nvPr>
            <p:ph type="body" idx="1"/>
          </p:nvPr>
        </p:nvSpPr>
        <p:spPr/>
        <p:txBody>
          <a:bodyPr/>
          <a:lstStyle/>
          <a:p>
            <a:pPr algn="ctr" eaLnBrk="1" hangingPunct="1">
              <a:buFont typeface="Wingdings" charset="0"/>
              <a:buNone/>
              <a:defRPr/>
            </a:pPr>
            <a:r>
              <a:rPr lang="en-US" sz="2400">
                <a:effectLst/>
                <a:ea typeface="ＭＳ Ｐゴシック" charset="0"/>
              </a:rPr>
              <a:t>This Nobel Laureate received the award for work on quantum electrodynamics in 1965, but is also known for playing the bongos. </a:t>
            </a:r>
          </a:p>
          <a:p>
            <a:pPr algn="ctr" eaLnBrk="1" hangingPunct="1">
              <a:buFont typeface="Wingdings" charset="0"/>
              <a:buNone/>
              <a:defRPr/>
            </a:pPr>
            <a:endParaRPr lang="en-US">
              <a:effectLst/>
              <a:ea typeface="ＭＳ Ｐゴシック" charset="0"/>
              <a:hlinkClick r:id="rId2" action="ppaction://hlinksldjump"/>
            </a:endParaRPr>
          </a:p>
          <a:p>
            <a:pPr algn="ctr" eaLnBrk="1" hangingPunct="1">
              <a:buFont typeface="Wingdings" charset="0"/>
              <a:buNone/>
              <a:defRPr/>
            </a:pPr>
            <a:r>
              <a:rPr lang="en-US">
                <a:ea typeface="ＭＳ Ｐゴシック" charset="0"/>
                <a:hlinkClick r:id="rId2" action="ppaction://hlinksldjump"/>
              </a:rPr>
              <a:t>Back</a:t>
            </a:r>
            <a:endParaRPr lang="en-US">
              <a:ea typeface="ＭＳ Ｐゴシック" charset="0"/>
            </a:endParaRPr>
          </a:p>
          <a:p>
            <a:pPr algn="ctr" eaLnBrk="1" hangingPunct="1">
              <a:buFont typeface="Wingdings" charset="0"/>
              <a:buNone/>
              <a:defRPr/>
            </a:pPr>
            <a:r>
              <a:rPr lang="en-US">
                <a:ea typeface="ＭＳ Ｐゴシック" charset="0"/>
                <a:hlinkClick r:id="rId3" action="ppaction://hlinksldjump"/>
              </a:rPr>
              <a:t>Question</a:t>
            </a:r>
            <a:endParaRPr lang="en-US">
              <a:ea typeface="ＭＳ Ｐゴシック"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20CFA33-43B0-3641-AB5A-959A788BC3ED}"/>
              </a:ext>
            </a:extLst>
          </p:cNvPr>
          <p:cNvSpPr>
            <a:spLocks noGrp="1" noChangeArrowheads="1"/>
          </p:cNvSpPr>
          <p:nvPr>
            <p:ph type="title"/>
          </p:nvPr>
        </p:nvSpPr>
        <p:spPr/>
        <p:txBody>
          <a:bodyPr/>
          <a:lstStyle/>
          <a:p>
            <a:pPr eaLnBrk="1" hangingPunct="1">
              <a:defRPr/>
            </a:pPr>
            <a:r>
              <a:rPr lang="en-US" altLang="en-US">
                <a:ea typeface="ＭＳ Ｐゴシック" panose="020B0600070205080204" pitchFamily="34" charset="-128"/>
              </a:rPr>
              <a:t>Nobel Prizes 800</a:t>
            </a:r>
          </a:p>
        </p:txBody>
      </p:sp>
      <p:sp>
        <p:nvSpPr>
          <p:cNvPr id="32771" name="Rectangle 3">
            <a:extLst>
              <a:ext uri="{FF2B5EF4-FFF2-40B4-BE49-F238E27FC236}">
                <a16:creationId xmlns:a16="http://schemas.microsoft.com/office/drawing/2014/main" id="{081B91EE-ADC3-E044-AD94-296ACED6DA24}"/>
              </a:ext>
            </a:extLst>
          </p:cNvPr>
          <p:cNvSpPr>
            <a:spLocks noGrp="1" noChangeArrowheads="1"/>
          </p:cNvSpPr>
          <p:nvPr>
            <p:ph type="body" idx="1"/>
          </p:nvPr>
        </p:nvSpPr>
        <p:spPr>
          <a:xfrm>
            <a:off x="990600" y="1981200"/>
            <a:ext cx="7696200" cy="4114800"/>
          </a:xfrm>
        </p:spPr>
        <p:txBody>
          <a:bodyPr/>
          <a:lstStyle/>
          <a:p>
            <a:pPr marL="609600" indent="-609600" algn="ctr" eaLnBrk="1" hangingPunct="1">
              <a:buFont typeface="Wingdings" charset="0"/>
              <a:buNone/>
              <a:defRPr/>
            </a:pPr>
            <a:r>
              <a:rPr lang="en-US" sz="2400">
                <a:effectLst/>
                <a:ea typeface="ＭＳ Ｐゴシック" charset="0"/>
              </a:rPr>
              <a:t>In 1944, Otto Hahn alone received the Nobel Prize for this discovery, while co-discoverers Lise Meitner and Fritz Strassmann were snubbed. </a:t>
            </a:r>
          </a:p>
          <a:p>
            <a:pPr marL="609600" indent="-609600" algn="ctr" eaLnBrk="1" hangingPunct="1">
              <a:buFont typeface="Wingdings" charset="0"/>
              <a:buNone/>
              <a:defRPr/>
            </a:pPr>
            <a:endParaRPr lang="en-US">
              <a:effectLst/>
              <a:ea typeface="ＭＳ Ｐゴシック" charset="0"/>
              <a:hlinkClick r:id="rId2" action="ppaction://hlinksldjump"/>
            </a:endParaRPr>
          </a:p>
          <a:p>
            <a:pPr marL="609600" indent="-609600" algn="ctr" eaLnBrk="1" hangingPunct="1">
              <a:buFont typeface="Wingdings" charset="0"/>
              <a:buNone/>
              <a:defRPr/>
            </a:pPr>
            <a:r>
              <a:rPr lang="en-US">
                <a:ea typeface="ＭＳ Ｐゴシック" charset="0"/>
                <a:hlinkClick r:id="rId2" action="ppaction://hlinksldjump"/>
              </a:rPr>
              <a:t>Back</a:t>
            </a:r>
            <a:endParaRPr lang="en-US">
              <a:ea typeface="ＭＳ Ｐゴシック" charset="0"/>
            </a:endParaRPr>
          </a:p>
          <a:p>
            <a:pPr marL="609600" indent="-609600" algn="ctr" eaLnBrk="1" hangingPunct="1">
              <a:buFont typeface="Wingdings" charset="0"/>
              <a:buNone/>
              <a:defRPr/>
            </a:pPr>
            <a:r>
              <a:rPr lang="en-US">
                <a:ea typeface="ＭＳ Ｐゴシック" charset="0"/>
                <a:hlinkClick r:id="rId3" action="ppaction://hlinksldjump"/>
              </a:rPr>
              <a:t>Question</a:t>
            </a:r>
            <a:endParaRPr lang="en-US">
              <a:ea typeface="ＭＳ Ｐゴシック" charset="0"/>
            </a:endParaRPr>
          </a:p>
        </p:txBody>
      </p:sp>
    </p:spTree>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2894</TotalTime>
  <Words>1278</Words>
  <Application>Microsoft Office PowerPoint</Application>
  <PresentationFormat>On-screen Show (4:3)</PresentationFormat>
  <Paragraphs>387</Paragraphs>
  <Slides>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Tahoma</vt:lpstr>
      <vt:lpstr>MS PGothic</vt:lpstr>
      <vt:lpstr>Arial</vt:lpstr>
      <vt:lpstr>Wingdings</vt:lpstr>
      <vt:lpstr>Calibri</vt:lpstr>
      <vt:lpstr>Textured</vt:lpstr>
      <vt:lpstr>Physics Jeopardy!</vt:lpstr>
      <vt:lpstr>Choose Category &amp; Amount</vt:lpstr>
      <vt:lpstr>Final Jeopardy Category:</vt:lpstr>
      <vt:lpstr>Final Jeopardy</vt:lpstr>
      <vt:lpstr>Questions</vt:lpstr>
      <vt:lpstr>Nobel Prizes 200</vt:lpstr>
      <vt:lpstr>Nobel Prizes 400</vt:lpstr>
      <vt:lpstr>Nobel Prizes 600</vt:lpstr>
      <vt:lpstr>Nobel Prizes 800</vt:lpstr>
      <vt:lpstr>Nobel Prizes 1000</vt:lpstr>
      <vt:lpstr>Affairs of the Heart 200</vt:lpstr>
      <vt:lpstr>Affairs of the Heart 400</vt:lpstr>
      <vt:lpstr>Affairs of the Heart 600</vt:lpstr>
      <vt:lpstr>Affairs of the Heart 800</vt:lpstr>
      <vt:lpstr>Affairs of the Heart 1000</vt:lpstr>
      <vt:lpstr>The Dark Side 200</vt:lpstr>
      <vt:lpstr>The Dark Side 400</vt:lpstr>
      <vt:lpstr>The Dark Side 600</vt:lpstr>
      <vt:lpstr>The Dark Side 800</vt:lpstr>
      <vt:lpstr>The Dark Side 1000</vt:lpstr>
      <vt:lpstr>Intro Physics 200</vt:lpstr>
      <vt:lpstr>Daily  Double</vt:lpstr>
      <vt:lpstr>Intro Physics 400</vt:lpstr>
      <vt:lpstr>Intro Physics 600</vt:lpstr>
      <vt:lpstr>Intro Physics 800</vt:lpstr>
      <vt:lpstr>Intro Physics 1000</vt:lpstr>
      <vt:lpstr>Name that Formula 200</vt:lpstr>
      <vt:lpstr>Name that Formula 400</vt:lpstr>
      <vt:lpstr>Name that Formula 600</vt:lpstr>
      <vt:lpstr>Name that Formula 800</vt:lpstr>
      <vt:lpstr>Name that Formula 1000</vt:lpstr>
      <vt:lpstr>Name that Physicist 200</vt:lpstr>
      <vt:lpstr>Name that Physicist 400</vt:lpstr>
      <vt:lpstr>Name that Physicist 600</vt:lpstr>
      <vt:lpstr>Name that Physicist 800</vt:lpstr>
      <vt:lpstr>Name that Physicist 1000</vt:lpstr>
      <vt:lpstr>Nobel Prizes 200 Question</vt:lpstr>
      <vt:lpstr>Nobel Prizes 400 Question</vt:lpstr>
      <vt:lpstr>Nobel Prizes 600 Question</vt:lpstr>
      <vt:lpstr>Nobel Prizes 800 Question</vt:lpstr>
      <vt:lpstr>Nobel Prizes 1000 Question</vt:lpstr>
      <vt:lpstr>Affairs of the Heart 200 Question</vt:lpstr>
      <vt:lpstr>Affairs of the Heart 400 Question</vt:lpstr>
      <vt:lpstr>Affairs of the Heart 600 Question</vt:lpstr>
      <vt:lpstr>Affairs of the Heart 800 Question</vt:lpstr>
      <vt:lpstr>Affairs of the Heart 1000 Question</vt:lpstr>
      <vt:lpstr>The Dark Side 200 Question</vt:lpstr>
      <vt:lpstr>The Dark Side 400 Question</vt:lpstr>
      <vt:lpstr>The Dark Side 600 Question</vt:lpstr>
      <vt:lpstr>The Dark Side 800 Question</vt:lpstr>
      <vt:lpstr>The Dark Side 1000 Question</vt:lpstr>
      <vt:lpstr>Intro Physics 200 Question</vt:lpstr>
      <vt:lpstr>Intro Physics 400 Question</vt:lpstr>
      <vt:lpstr>Intro Physics 600 Question</vt:lpstr>
      <vt:lpstr>Intro Physics 800 Question</vt:lpstr>
      <vt:lpstr>Intro Physics 1000 Question</vt:lpstr>
      <vt:lpstr>Name that Formula 200 Question</vt:lpstr>
      <vt:lpstr>Name that Formula 400 Question</vt:lpstr>
      <vt:lpstr>Name that Formula 600 Question</vt:lpstr>
      <vt:lpstr>Name that Formula 800 Question</vt:lpstr>
      <vt:lpstr>Name that Formula 1000 Question</vt:lpstr>
      <vt:lpstr>Name that Physicist 200 Question</vt:lpstr>
      <vt:lpstr>Name that Physicist 400 Question</vt:lpstr>
      <vt:lpstr>Name that Physicist 600 Question</vt:lpstr>
      <vt:lpstr>Name that Physicist 800 Question</vt:lpstr>
      <vt:lpstr>Name that Physicist 1000 Question</vt:lpstr>
      <vt:lpstr>Final Jeopardy Question</vt:lpstr>
    </vt:vector>
  </TitlesOfParts>
  <Company>The Pingry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Jeopardy!</dc:title>
  <dc:creator>Jeffrey Jenkins</dc:creator>
  <cp:lastModifiedBy>Brad Conrad</cp:lastModifiedBy>
  <cp:revision>154</cp:revision>
  <dcterms:created xsi:type="dcterms:W3CDTF">2002-11-25T23:06:00Z</dcterms:created>
  <dcterms:modified xsi:type="dcterms:W3CDTF">2018-10-02T16:17:48Z</dcterms:modified>
</cp:coreProperties>
</file>